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99" r:id="rId1"/>
  </p:sldMasterIdLst>
  <p:sldIdLst>
    <p:sldId id="258"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2" d="100"/>
          <a:sy n="62" d="100"/>
        </p:scale>
        <p:origin x="1400" y="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wireframeOverlay-Home.png"/>
          <p:cNvPicPr>
            <a:picLocks noChangeAspect="1"/>
          </p:cNvPicPr>
          <p:nvPr/>
        </p:nvPicPr>
        <p:blipFill>
          <a:blip r:embed="rId2"/>
          <a:srcRect t="-93973"/>
          <a:stretch>
            <a:fillRect/>
          </a:stretch>
        </p:blipFill>
        <p:spPr>
          <a:xfrm>
            <a:off x="179294" y="1183341"/>
            <a:ext cx="8787384" cy="5276725"/>
          </a:xfrm>
          <a:prstGeom prst="rect">
            <a:avLst/>
          </a:prstGeom>
          <a:gradFill>
            <a:gsLst>
              <a:gs pos="0">
                <a:schemeClr val="tx2"/>
              </a:gs>
              <a:gs pos="100000">
                <a:schemeClr val="bg2"/>
              </a:gs>
            </a:gsLst>
            <a:lin ang="5400000" scaled="0"/>
          </a:gradFill>
        </p:spPr>
      </p:pic>
      <p:sp>
        <p:nvSpPr>
          <p:cNvPr id="2" name="Title 1"/>
          <p:cNvSpPr>
            <a:spLocks noGrp="1"/>
          </p:cNvSpPr>
          <p:nvPr>
            <p:ph type="ctrTitle"/>
          </p:nvPr>
        </p:nvSpPr>
        <p:spPr>
          <a:xfrm>
            <a:off x="417513" y="2168338"/>
            <a:ext cx="8307387" cy="1619250"/>
          </a:xfrm>
        </p:spPr>
        <p:txBody>
          <a:bodyPr/>
          <a:lstStyle>
            <a:lvl1pPr algn="ctr">
              <a:defRPr sz="4800"/>
            </a:lvl1pPr>
          </a:lstStyle>
          <a:p>
            <a:r>
              <a:rPr lang="en-GB"/>
              <a:t>Click to edit Master title style</a:t>
            </a:r>
            <a:endParaRPr/>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dirty="0"/>
          </a:p>
        </p:txBody>
      </p:sp>
      <p:sp>
        <p:nvSpPr>
          <p:cNvPr id="4" name="Date Placeholder 3"/>
          <p:cNvSpPr>
            <a:spLocks noGrp="1"/>
          </p:cNvSpPr>
          <p:nvPr>
            <p:ph type="dt" sz="half" idx="10"/>
          </p:nvPr>
        </p:nvSpPr>
        <p:spPr/>
        <p:txBody>
          <a:bodyPr/>
          <a:lstStyle/>
          <a:p>
            <a:fld id="{28E80666-FB37-4B36-9149-507F3B0178E3}" type="datetimeFigureOut">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pic>
        <p:nvPicPr>
          <p:cNvPr id="8" name="Picture 7" descr="DirectionalButtons-RightOnly.png"/>
          <p:cNvPicPr>
            <a:picLocks noChangeAspect="1"/>
          </p:cNvPicPr>
          <p:nvPr/>
        </p:nvPicPr>
        <p:blipFill>
          <a:blip r:embed="rId3"/>
          <a:stretch>
            <a:fillRect/>
          </a:stretch>
        </p:blipFill>
        <p:spPr>
          <a:xfrm>
            <a:off x="7822266" y="533400"/>
            <a:ext cx="752475" cy="352425"/>
          </a:xfrm>
          <a:prstGeom prst="rect">
            <a:avLst/>
          </a:prstGeom>
        </p:spPr>
      </p:pic>
      <p:sp>
        <p:nvSpPr>
          <p:cNvPr id="9" name="Slide Number Placeholder 5"/>
          <p:cNvSpPr>
            <a:spLocks noGrp="1"/>
          </p:cNvSpPr>
          <p:nvPr>
            <p:ph type="sldNum" sz="quarter" idx="12"/>
          </p:nvPr>
        </p:nvSpPr>
        <p:spPr>
          <a:xfrm>
            <a:off x="8382000" y="1219200"/>
            <a:ext cx="533400" cy="365125"/>
          </a:xfrm>
        </p:spPr>
        <p:txBody>
          <a:bodyPr/>
          <a:lstStyle/>
          <a:p>
            <a:fld id="{9F2F5E10-5301-4EE6-90D2-A6C4A3F62BE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416859" y="1466850"/>
            <a:ext cx="8308039" cy="1128432"/>
          </a:xfrm>
        </p:spPr>
        <p:txBody>
          <a:bodyPr vert="horz" lIns="91440" tIns="45720" rIns="91440" bIns="45720" rtlCol="0" anchor="b" anchorCtr="0">
            <a:no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r>
              <a:rPr lang="en-GB"/>
              <a:t>Click to edit Master title style</a:t>
            </a:r>
            <a:endParaRPr/>
          </a:p>
        </p:txBody>
      </p:sp>
      <p:sp>
        <p:nvSpPr>
          <p:cNvPr id="3" name="Picture Placeholder 2"/>
          <p:cNvSpPr>
            <a:spLocks noGrp="1"/>
          </p:cNvSpPr>
          <p:nvPr>
            <p:ph type="pic" idx="1"/>
          </p:nvPr>
        </p:nvSpPr>
        <p:spPr>
          <a:xfrm>
            <a:off x="4007224" y="2623296"/>
            <a:ext cx="4717676" cy="38312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Drag picture to placeholder or click icon to add</a:t>
            </a:r>
            <a:endParaRPr/>
          </a:p>
        </p:txBody>
      </p:sp>
      <p:sp>
        <p:nvSpPr>
          <p:cNvPr id="4" name="Text Placeholder 3"/>
          <p:cNvSpPr>
            <a:spLocks noGrp="1"/>
          </p:cNvSpPr>
          <p:nvPr>
            <p:ph type="body" sz="half" idx="2"/>
          </p:nvPr>
        </p:nvSpPr>
        <p:spPr>
          <a:xfrm>
            <a:off x="430213" y="2770187"/>
            <a:ext cx="3429093" cy="3576825"/>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CE79C3EB-F21F-3440-873B-169AF73687C9}"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5C8AF1-B253-834A-A3B6-038844043F9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182880"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4313891" cy="1162050"/>
          </a:xfrm>
        </p:spPr>
        <p:txBody>
          <a:bodyPr anchor="b"/>
          <a:lstStyle>
            <a:lvl1pPr algn="l">
              <a:defRPr sz="2800" b="0">
                <a:solidFill>
                  <a:schemeClr val="bg1"/>
                </a:solidFill>
              </a:defRPr>
            </a:lvl1pPr>
          </a:lstStyle>
          <a:p>
            <a:r>
              <a:rPr lang="en-GB"/>
              <a:t>Click to edit Master title style</a:t>
            </a:r>
            <a:endParaRPr dirty="0"/>
          </a:p>
        </p:txBody>
      </p:sp>
      <p:sp>
        <p:nvSpPr>
          <p:cNvPr id="4" name="Text Placeholder 3"/>
          <p:cNvSpPr>
            <a:spLocks noGrp="1"/>
          </p:cNvSpPr>
          <p:nvPr>
            <p:ph type="body" sz="half" idx="2"/>
          </p:nvPr>
        </p:nvSpPr>
        <p:spPr>
          <a:xfrm>
            <a:off x="416859" y="2837329"/>
            <a:ext cx="4313891" cy="3415834"/>
          </a:xfrm>
        </p:spPr>
        <p:txBody>
          <a:bodyPr>
            <a:normAutofit/>
          </a:bodyPr>
          <a:lstStyle>
            <a:lvl1pPr marL="0" indent="0">
              <a:lnSpc>
                <a:spcPct val="110000"/>
              </a:lnSpc>
              <a:spcBef>
                <a:spcPts val="6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CE79C3EB-F21F-3440-873B-169AF73687C9}"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11" name="Picture Placeholder 10"/>
          <p:cNvSpPr>
            <a:spLocks noGrp="1"/>
          </p:cNvSpPr>
          <p:nvPr>
            <p:ph type="pic" sz="quarter" idx="13"/>
          </p:nvPr>
        </p:nvSpPr>
        <p:spPr>
          <a:xfrm>
            <a:off x="5298140" y="1169894"/>
            <a:ext cx="3671047" cy="5276088"/>
          </a:xfrm>
        </p:spPr>
        <p:txBody>
          <a:bodyPr/>
          <a:lstStyle>
            <a:lvl1pPr>
              <a:buNone/>
              <a:defRPr/>
            </a:lvl1pPr>
          </a:lstStyle>
          <a:p>
            <a:r>
              <a:rPr lang="en-GB"/>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182880" y="1169894"/>
            <a:ext cx="8787384" cy="2106706"/>
          </a:xfrm>
        </p:spPr>
        <p:txBody>
          <a:bodyPr/>
          <a:lstStyle>
            <a:lvl1pPr>
              <a:buNone/>
              <a:defRPr/>
            </a:lvl1pPr>
          </a:lstStyle>
          <a:p>
            <a:r>
              <a:rPr lang="en-GB"/>
              <a:t>Drag picture to placeholder or click icon to add</a:t>
            </a:r>
            <a:endParaRPr/>
          </a:p>
        </p:txBody>
      </p:sp>
      <p:sp>
        <p:nvSpPr>
          <p:cNvPr id="10" name="Rectangle 9"/>
          <p:cNvSpPr/>
          <p:nvPr/>
        </p:nvSpPr>
        <p:spPr>
          <a:xfrm>
            <a:off x="182880" y="3281082"/>
            <a:ext cx="8787384" cy="3174582"/>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859" y="3329268"/>
            <a:ext cx="8346141" cy="1014132"/>
          </a:xfrm>
        </p:spPr>
        <p:txBody>
          <a:bodyPr anchor="b"/>
          <a:lstStyle>
            <a:lvl1pPr algn="l">
              <a:defRPr sz="3600" b="0">
                <a:solidFill>
                  <a:schemeClr val="bg1"/>
                </a:solidFill>
              </a:defRPr>
            </a:lvl1pPr>
          </a:lstStyle>
          <a:p>
            <a:r>
              <a:rPr lang="en-GB"/>
              <a:t>Click to edit Master title style</a:t>
            </a:r>
            <a:endParaRPr/>
          </a:p>
        </p:txBody>
      </p:sp>
      <p:sp>
        <p:nvSpPr>
          <p:cNvPr id="4" name="Text Placeholder 3"/>
          <p:cNvSpPr>
            <a:spLocks noGrp="1"/>
          </p:cNvSpPr>
          <p:nvPr>
            <p:ph type="body" sz="half" idx="2"/>
          </p:nvPr>
        </p:nvSpPr>
        <p:spPr>
          <a:xfrm>
            <a:off x="416859" y="4343399"/>
            <a:ext cx="8346141" cy="1909763"/>
          </a:xfrm>
        </p:spPr>
        <p:txBody>
          <a:bodyPr>
            <a:normAutofit/>
          </a:bodyPr>
          <a:lstStyle>
            <a:lvl1pPr marL="0" indent="0">
              <a:lnSpc>
                <a:spcPct val="110000"/>
              </a:lnSpc>
              <a:spcBef>
                <a:spcPts val="600"/>
              </a:spcBef>
              <a:buNone/>
              <a:defRPr sz="18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CE79C3EB-F21F-3440-873B-169AF73687C9}"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3835212"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91000" y="1680882"/>
            <a:ext cx="4313891" cy="1162050"/>
          </a:xfrm>
        </p:spPr>
        <p:txBody>
          <a:bodyPr anchor="b"/>
          <a:lstStyle>
            <a:lvl1pPr algn="l">
              <a:defRPr sz="2800" b="0">
                <a:solidFill>
                  <a:schemeClr val="bg1"/>
                </a:solidFill>
              </a:defRPr>
            </a:lvl1pPr>
          </a:lstStyle>
          <a:p>
            <a:r>
              <a:rPr lang="en-GB"/>
              <a:t>Click to edit Master title style</a:t>
            </a:r>
            <a:endParaRPr/>
          </a:p>
        </p:txBody>
      </p:sp>
      <p:sp>
        <p:nvSpPr>
          <p:cNvPr id="4" name="Text Placeholder 3"/>
          <p:cNvSpPr>
            <a:spLocks noGrp="1"/>
          </p:cNvSpPr>
          <p:nvPr>
            <p:ph type="body" sz="half" idx="2"/>
          </p:nvPr>
        </p:nvSpPr>
        <p:spPr>
          <a:xfrm>
            <a:off x="4191000" y="2837329"/>
            <a:ext cx="4313891" cy="3415834"/>
          </a:xfrm>
        </p:spPr>
        <p:txBody>
          <a:bodyPr>
            <a:normAutofit/>
          </a:bodyPr>
          <a:lstStyle>
            <a:lvl1pPr marL="0" indent="0">
              <a:lnSpc>
                <a:spcPct val="110000"/>
              </a:lnSpc>
              <a:spcBef>
                <a:spcPts val="6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CE79C3EB-F21F-3440-873B-169AF73687C9}"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8" name="Picture Placeholder 10"/>
          <p:cNvSpPr>
            <a:spLocks noGrp="1"/>
          </p:cNvSpPr>
          <p:nvPr>
            <p:ph type="pic" sz="quarter" idx="14"/>
          </p:nvPr>
        </p:nvSpPr>
        <p:spPr>
          <a:xfrm>
            <a:off x="182880" y="1179576"/>
            <a:ext cx="3671047" cy="2205318"/>
          </a:xfrm>
        </p:spPr>
        <p:txBody>
          <a:bodyPr/>
          <a:lstStyle>
            <a:lvl1pPr>
              <a:buNone/>
              <a:defRPr/>
            </a:lvl1pPr>
          </a:lstStyle>
          <a:p>
            <a:r>
              <a:rPr lang="en-GB"/>
              <a:t>Drag picture to placeholder or click icon to add</a:t>
            </a:r>
            <a:endParaRPr/>
          </a:p>
        </p:txBody>
      </p:sp>
      <p:sp>
        <p:nvSpPr>
          <p:cNvPr id="10" name="Picture Placeholder 10"/>
          <p:cNvSpPr>
            <a:spLocks noGrp="1"/>
          </p:cNvSpPr>
          <p:nvPr>
            <p:ph type="pic" sz="quarter" idx="15"/>
          </p:nvPr>
        </p:nvSpPr>
        <p:spPr>
          <a:xfrm>
            <a:off x="2015983" y="3383280"/>
            <a:ext cx="1837944" cy="3072384"/>
          </a:xfrm>
        </p:spPr>
        <p:txBody>
          <a:bodyPr/>
          <a:lstStyle>
            <a:lvl1pPr>
              <a:buNone/>
              <a:defRPr/>
            </a:lvl1pPr>
          </a:lstStyle>
          <a:p>
            <a:r>
              <a:rPr lang="en-GB"/>
              <a:t>Drag picture to placeholder or click icon to add</a:t>
            </a:r>
            <a:endParaRPr/>
          </a:p>
        </p:txBody>
      </p:sp>
      <p:sp>
        <p:nvSpPr>
          <p:cNvPr id="12" name="Picture Placeholder 10"/>
          <p:cNvSpPr>
            <a:spLocks noGrp="1"/>
          </p:cNvSpPr>
          <p:nvPr>
            <p:ph type="pic" sz="quarter" idx="16"/>
          </p:nvPr>
        </p:nvSpPr>
        <p:spPr>
          <a:xfrm>
            <a:off x="182880" y="3383280"/>
            <a:ext cx="1837944" cy="3072384"/>
          </a:xfrm>
        </p:spPr>
        <p:txBody>
          <a:bodyPr/>
          <a:lstStyle>
            <a:lvl1pPr>
              <a:buNone/>
              <a:defRPr/>
            </a:lvl1pPr>
          </a:lstStyle>
          <a:p>
            <a:r>
              <a:rPr lang="en-GB"/>
              <a:t>Drag picture to placeholder or click icon to add</a:t>
            </a:r>
            <a:endParaRPr/>
          </a:p>
        </p:txBody>
      </p:sp>
      <p:sp>
        <p:nvSpPr>
          <p:cNvPr id="13" name="Slide Number Placeholder 5"/>
          <p:cNvSpPr>
            <a:spLocks noGrp="1"/>
          </p:cNvSpPr>
          <p:nvPr>
            <p:ph type="sldNum" sz="quarter" idx="12"/>
          </p:nvPr>
        </p:nvSpPr>
        <p:spPr>
          <a:xfrm>
            <a:off x="8382000" y="1219200"/>
            <a:ext cx="533400" cy="365125"/>
          </a:xfrm>
        </p:spPr>
        <p:txBody>
          <a:bodyPr/>
          <a:lstStyle/>
          <a:p>
            <a:fld id="{125C8AF1-B253-834A-A3B6-038844043F9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GB"/>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p:txBody>
          <a:bodyPr/>
          <a:lstStyle/>
          <a:p>
            <a:fld id="{CE79C3EB-F21F-3440-873B-169AF73687C9}"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C8AF1-B253-834A-A3B6-038844043F97}"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wireframeOverlay-VerticalTC.png"/>
          <p:cNvPicPr>
            <a:picLocks noChangeAspect="1"/>
          </p:cNvPicPr>
          <p:nvPr/>
        </p:nvPicPr>
        <p:blipFill>
          <a:blip r:embed="rId2"/>
          <a:srcRect t="-93650"/>
          <a:stretch>
            <a:fillRect/>
          </a:stretch>
        </p:blipFill>
        <p:spPr>
          <a:xfrm>
            <a:off x="7445188" y="1178128"/>
            <a:ext cx="1524000" cy="5275339"/>
          </a:xfrm>
          <a:prstGeom prst="rect">
            <a:avLst/>
          </a:prstGeom>
          <a:gradFill>
            <a:gsLst>
              <a:gs pos="0">
                <a:schemeClr val="tx2"/>
              </a:gs>
              <a:gs pos="100000">
                <a:schemeClr val="bg2"/>
              </a:gs>
            </a:gsLst>
            <a:lin ang="5400000" scaled="0"/>
          </a:gradFill>
        </p:spPr>
      </p:pic>
      <p:sp>
        <p:nvSpPr>
          <p:cNvPr id="2" name="Vertical Title 1"/>
          <p:cNvSpPr>
            <a:spLocks noGrp="1"/>
          </p:cNvSpPr>
          <p:nvPr>
            <p:ph type="title" orient="vert"/>
          </p:nvPr>
        </p:nvSpPr>
        <p:spPr>
          <a:xfrm>
            <a:off x="7440705" y="1398494"/>
            <a:ext cx="1447800" cy="4849906"/>
          </a:xfrm>
        </p:spPr>
        <p:txBody>
          <a:bodyPr vert="eaVert"/>
          <a:lstStyle/>
          <a:p>
            <a:r>
              <a:rPr lang="en-GB"/>
              <a:t>Click to edit Master title style</a:t>
            </a:r>
            <a:endParaRPr/>
          </a:p>
        </p:txBody>
      </p:sp>
      <p:sp>
        <p:nvSpPr>
          <p:cNvPr id="3" name="Vertical Text Placeholder 2"/>
          <p:cNvSpPr>
            <a:spLocks noGrp="1"/>
          </p:cNvSpPr>
          <p:nvPr>
            <p:ph type="body" orient="vert" idx="1"/>
          </p:nvPr>
        </p:nvSpPr>
        <p:spPr>
          <a:xfrm>
            <a:off x="417513" y="1398494"/>
            <a:ext cx="6669087" cy="4849906"/>
          </a:xfrm>
        </p:spPr>
        <p:txBody>
          <a:bodyPr vert="eaVert"/>
          <a:lstStyle>
            <a:lvl5pPr>
              <a:defRPr/>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p:txBody>
          <a:bodyPr/>
          <a:lstStyle/>
          <a:p>
            <a:fld id="{CE79C3EB-F21F-3440-873B-169AF73687C9}"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C8AF1-B253-834A-A3B6-038844043F97}"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Closi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79C3EB-F21F-3440-873B-169AF73687C9}" type="datetimeFigureOut">
              <a:rPr lang="en-US" smtClean="0"/>
              <a:t>5/25/2021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5C8AF1-B253-834A-A3B6-038844043F97}" type="slidenum">
              <a:rPr lang="en-US" smtClean="0"/>
              <a:t>‹#›</a:t>
            </a:fld>
            <a:endParaRPr lang="en-US"/>
          </a:p>
        </p:txBody>
      </p:sp>
      <p:sp>
        <p:nvSpPr>
          <p:cNvPr id="5" name="Rectangle 4"/>
          <p:cNvSpPr/>
          <p:nvPr/>
        </p:nvSpPr>
        <p:spPr>
          <a:xfrm>
            <a:off x="182880" y="1179576"/>
            <a:ext cx="8787384" cy="5276088"/>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6" name="Picture 5" descr="DirectionalButtons-LeftOnlyOnly.png"/>
          <p:cNvPicPr>
            <a:picLocks noChangeAspect="1"/>
          </p:cNvPicPr>
          <p:nvPr/>
        </p:nvPicPr>
        <p:blipFill>
          <a:blip r:embed="rId2"/>
          <a:stretch>
            <a:fillRect/>
          </a:stretch>
        </p:blipFill>
        <p:spPr>
          <a:xfrm>
            <a:off x="7837488" y="538163"/>
            <a:ext cx="752475" cy="3524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GB"/>
              <a:t>Click to edit Master title style</a:t>
            </a:r>
            <a:endParaRPr/>
          </a:p>
        </p:txBody>
      </p:sp>
      <p:sp>
        <p:nvSpPr>
          <p:cNvPr id="3" name="Content Placeholder 2"/>
          <p:cNvSpPr>
            <a:spLocks noGrp="1"/>
          </p:cNvSpPr>
          <p:nvPr>
            <p:ph idx="1"/>
          </p:nvPr>
        </p:nvSpPr>
        <p:spPr>
          <a:xfrm>
            <a:off x="415925" y="2756646"/>
            <a:ext cx="8308975" cy="3491753"/>
          </a:xfrm>
        </p:spPr>
        <p:txBody>
          <a:bodyPr>
            <a:normAutofit/>
          </a:bodyPr>
          <a:lstStyle>
            <a:lvl1pPr>
              <a:defRPr sz="2000"/>
            </a:lvl1pPr>
            <a:lvl2pPr>
              <a:defRPr sz="1800"/>
            </a:lvl2pPr>
            <a:lvl3pPr>
              <a:defRPr sz="1800"/>
            </a:lvl3pPr>
            <a:lvl4pPr>
              <a:defRPr sz="1800"/>
            </a:lvl4pPr>
            <a:lvl5pPr>
              <a:defRPr sz="18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p:txBody>
          <a:bodyPr/>
          <a:lstStyle/>
          <a:p>
            <a:fld id="{CE79C3EB-F21F-3440-873B-169AF73687C9}"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C8AF1-B253-834A-A3B6-038844043F9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Alt.">
    <p:spTree>
      <p:nvGrpSpPr>
        <p:cNvPr id="1" name=""/>
        <p:cNvGrpSpPr/>
        <p:nvPr/>
      </p:nvGrpSpPr>
      <p:grpSpPr>
        <a:xfrm>
          <a:off x="0" y="0"/>
          <a:ext cx="0" cy="0"/>
          <a:chOff x="0" y="0"/>
          <a:chExt cx="0" cy="0"/>
        </a:xfrm>
      </p:grpSpPr>
      <p:pic>
        <p:nvPicPr>
          <p:cNvPr id="8" name="Picture 7" descr="wireframeOverlay-TCFull.png"/>
          <p:cNvPicPr>
            <a:picLocks noChangeAspect="1"/>
          </p:cNvPicPr>
          <p:nvPr/>
        </p:nvPicPr>
        <p:blipFill>
          <a:blip r:embed="rId2"/>
          <a:srcRect l="-198711"/>
          <a:stretch>
            <a:fillRect/>
          </a:stretch>
        </p:blipFill>
        <p:spPr>
          <a:xfrm>
            <a:off x="177999" y="1179576"/>
            <a:ext cx="8788373" cy="5276088"/>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p:txBody>
          <a:bodyPr/>
          <a:lstStyle/>
          <a:p>
            <a:r>
              <a:rPr lang="en-GB"/>
              <a:t>Click to edit Master title style</a:t>
            </a:r>
            <a:endParaRPr/>
          </a:p>
        </p:txBody>
      </p:sp>
      <p:sp>
        <p:nvSpPr>
          <p:cNvPr id="3" name="Content Placeholder 2"/>
          <p:cNvSpPr>
            <a:spLocks noGrp="1"/>
          </p:cNvSpPr>
          <p:nvPr>
            <p:ph idx="1"/>
          </p:nvPr>
        </p:nvSpPr>
        <p:spPr/>
        <p:txBody>
          <a:bodyPr/>
          <a:lstStyle>
            <a:lvl1pPr>
              <a:buClrTx/>
              <a:defRPr>
                <a:solidFill>
                  <a:schemeClr val="bg1"/>
                </a:solidFill>
              </a:defRPr>
            </a:lvl1pPr>
            <a:lvl2pPr>
              <a:buClr>
                <a:schemeClr val="bg1">
                  <a:lumMod val="75000"/>
                </a:schemeClr>
              </a:buClr>
              <a:defRPr>
                <a:solidFill>
                  <a:schemeClr val="bg1"/>
                </a:solidFill>
              </a:defRPr>
            </a:lvl2pPr>
            <a:lvl3pPr>
              <a:buClrTx/>
              <a:defRPr>
                <a:solidFill>
                  <a:schemeClr val="bg1"/>
                </a:solidFill>
              </a:defRPr>
            </a:lvl3pPr>
            <a:lvl4pPr>
              <a:buClr>
                <a:schemeClr val="bg1">
                  <a:lumMod val="75000"/>
                </a:schemeClr>
              </a:buClr>
              <a:defRPr>
                <a:solidFill>
                  <a:schemeClr val="bg1"/>
                </a:solidFill>
              </a:defRPr>
            </a:lvl4pPr>
            <a:lvl5pPr>
              <a:buClrTx/>
              <a:defRPr>
                <a:solidFill>
                  <a:schemeClr val="bg1"/>
                </a:solidFill>
              </a:defRPr>
            </a:lvl5pPr>
            <a:lvl6pPr>
              <a:buClr>
                <a:schemeClr val="bg1">
                  <a:lumMod val="75000"/>
                </a:schemeClr>
              </a:buClr>
              <a:defRPr lang="en-US" sz="1800" kern="1200" dirty="0" smtClean="0">
                <a:solidFill>
                  <a:schemeClr val="bg1"/>
                </a:solidFill>
                <a:latin typeface="+mn-lt"/>
                <a:ea typeface="+mn-ea"/>
                <a:cs typeface="+mn-cs"/>
              </a:defRPr>
            </a:lvl6pPr>
            <a:lvl7pPr>
              <a:buClr>
                <a:schemeClr val="bg1"/>
              </a:buClr>
              <a:defRPr lang="en-US" sz="1800" kern="1200" dirty="0" smtClean="0">
                <a:solidFill>
                  <a:schemeClr val="bg1"/>
                </a:solidFill>
                <a:latin typeface="+mn-lt"/>
                <a:ea typeface="+mn-ea"/>
                <a:cs typeface="+mn-cs"/>
              </a:defRPr>
            </a:lvl7pPr>
            <a:lvl8pPr>
              <a:buClr>
                <a:schemeClr val="bg1">
                  <a:lumMod val="75000"/>
                </a:schemeClr>
              </a:buClr>
              <a:defRPr lang="en-US" sz="1800" kern="1200" dirty="0" smtClean="0">
                <a:solidFill>
                  <a:schemeClr val="bg1"/>
                </a:solidFill>
                <a:latin typeface="+mn-lt"/>
                <a:ea typeface="+mn-ea"/>
                <a:cs typeface="+mn-cs"/>
              </a:defRPr>
            </a:lvl8pPr>
            <a:lvl9pPr>
              <a:buClr>
                <a:schemeClr val="bg1"/>
              </a:buClr>
              <a:defRPr sz="1800" kern="1200" dirty="0">
                <a:solidFill>
                  <a:schemeClr val="bg1"/>
                </a:solidFill>
                <a:latin typeface="+mn-lt"/>
                <a:ea typeface="+mn-ea"/>
                <a:cs typeface="+mn-cs"/>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p:txBody>
          <a:bodyPr/>
          <a:lstStyle/>
          <a:p>
            <a:fld id="{CE79C3EB-F21F-3440-873B-169AF73687C9}"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C8AF1-B253-834A-A3B6-038844043F9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wireframeOverlay-SectionH.png"/>
          <p:cNvPicPr>
            <a:picLocks noChangeAspect="1"/>
          </p:cNvPicPr>
          <p:nvPr/>
        </p:nvPicPr>
        <p:blipFill>
          <a:blip r:embed="rId2"/>
          <a:srcRect r="-91875"/>
          <a:stretch>
            <a:fillRect/>
          </a:stretch>
        </p:blipFill>
        <p:spPr>
          <a:xfrm>
            <a:off x="182880" y="1179576"/>
            <a:ext cx="8785105" cy="5276088"/>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2133600" y="3429000"/>
            <a:ext cx="6591300" cy="1371600"/>
          </a:xfrm>
        </p:spPr>
        <p:txBody>
          <a:bodyPr anchor="b" anchorCtr="0"/>
          <a:lstStyle>
            <a:lvl1pPr algn="r">
              <a:defRPr sz="4800" b="0" cap="none" baseline="0"/>
            </a:lvl1pPr>
          </a:lstStyle>
          <a:p>
            <a:r>
              <a:rPr lang="en-GB"/>
              <a:t>Click to edit Master title style</a:t>
            </a:r>
            <a:endParaRPr dirty="0"/>
          </a:p>
        </p:txBody>
      </p:sp>
      <p:sp>
        <p:nvSpPr>
          <p:cNvPr id="3" name="Text Placeholder 2"/>
          <p:cNvSpPr>
            <a:spLocks noGrp="1"/>
          </p:cNvSpPr>
          <p:nvPr>
            <p:ph type="body" idx="1"/>
          </p:nvPr>
        </p:nvSpPr>
        <p:spPr>
          <a:xfrm>
            <a:off x="2133600" y="4800599"/>
            <a:ext cx="6591300" cy="1066801"/>
          </a:xfrm>
        </p:spPr>
        <p:txBody>
          <a:bodyPr anchor="t" anchorCtr="0">
            <a:normAutofit/>
          </a:bodyPr>
          <a:lstStyle>
            <a:lvl1pPr marL="0" indent="0" algn="r">
              <a:spcBef>
                <a:spcPts val="30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GB"/>
              <a:t>Click to edit Master title style</a:t>
            </a:r>
            <a:endParaRPr/>
          </a:p>
        </p:txBody>
      </p:sp>
      <p:sp>
        <p:nvSpPr>
          <p:cNvPr id="3" name="Content Placeholder 2"/>
          <p:cNvSpPr>
            <a:spLocks noGrp="1"/>
          </p:cNvSpPr>
          <p:nvPr>
            <p:ph sz="half" idx="1"/>
          </p:nvPr>
        </p:nvSpPr>
        <p:spPr>
          <a:xfrm>
            <a:off x="416859"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Content Placeholder 3"/>
          <p:cNvSpPr>
            <a:spLocks noGrp="1"/>
          </p:cNvSpPr>
          <p:nvPr>
            <p:ph sz="half" idx="2"/>
          </p:nvPr>
        </p:nvSpPr>
        <p:spPr>
          <a:xfrm>
            <a:off x="4873214"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5" name="Date Placeholder 4"/>
          <p:cNvSpPr>
            <a:spLocks noGrp="1"/>
          </p:cNvSpPr>
          <p:nvPr>
            <p:ph type="dt" sz="half" idx="10"/>
          </p:nvPr>
        </p:nvSpPr>
        <p:spPr/>
        <p:txBody>
          <a:bodyPr/>
          <a:lstStyle/>
          <a:p>
            <a:fld id="{CE79C3EB-F21F-3440-873B-169AF73687C9}"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5C8AF1-B253-834A-A3B6-038844043F9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lvl1pPr>
              <a:defRPr/>
            </a:lvl1pPr>
          </a:lstStyle>
          <a:p>
            <a:r>
              <a:rPr lang="en-GB"/>
              <a:t>Click to edit Master title style</a:t>
            </a:r>
            <a:endParaRPr/>
          </a:p>
        </p:txBody>
      </p:sp>
      <p:sp>
        <p:nvSpPr>
          <p:cNvPr id="3" name="Text Placeholder 2"/>
          <p:cNvSpPr>
            <a:spLocks noGrp="1"/>
          </p:cNvSpPr>
          <p:nvPr>
            <p:ph type="body" idx="1"/>
          </p:nvPr>
        </p:nvSpPr>
        <p:spPr>
          <a:xfrm>
            <a:off x="416859"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16859"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5" name="Text Placeholder 4"/>
          <p:cNvSpPr>
            <a:spLocks noGrp="1"/>
          </p:cNvSpPr>
          <p:nvPr>
            <p:ph type="body" sz="quarter" idx="3"/>
          </p:nvPr>
        </p:nvSpPr>
        <p:spPr>
          <a:xfrm>
            <a:off x="4873752"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873752"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7" name="Date Placeholder 6"/>
          <p:cNvSpPr>
            <a:spLocks noGrp="1"/>
          </p:cNvSpPr>
          <p:nvPr>
            <p:ph type="dt" sz="half" idx="10"/>
          </p:nvPr>
        </p:nvSpPr>
        <p:spPr/>
        <p:txBody>
          <a:bodyPr/>
          <a:lstStyle/>
          <a:p>
            <a:fld id="{CE79C3EB-F21F-3440-873B-169AF73687C9}" type="datetimeFigureOut">
              <a:rPr lang="en-US" smtClean="0"/>
              <a:t>5/25/2021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5C8AF1-B253-834A-A3B6-038844043F9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GB"/>
              <a:t>Click to edit Master title style</a:t>
            </a:r>
            <a:endParaRPr/>
          </a:p>
        </p:txBody>
      </p:sp>
      <p:sp>
        <p:nvSpPr>
          <p:cNvPr id="3" name="Date Placeholder 2"/>
          <p:cNvSpPr>
            <a:spLocks noGrp="1"/>
          </p:cNvSpPr>
          <p:nvPr>
            <p:ph type="dt" sz="half" idx="10"/>
          </p:nvPr>
        </p:nvSpPr>
        <p:spPr/>
        <p:txBody>
          <a:bodyPr/>
          <a:lstStyle/>
          <a:p>
            <a:fld id="{CE79C3EB-F21F-3440-873B-169AF73687C9}" type="datetimeFigureOut">
              <a:rPr lang="en-US" smtClean="0"/>
              <a:t>5/25/2021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5C8AF1-B253-834A-A3B6-038844043F9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79C3EB-F21F-3440-873B-169AF73687C9}" type="datetimeFigureOut">
              <a:rPr lang="en-US" smtClean="0"/>
              <a:t>5/25/2021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5C8AF1-B253-834A-A3B6-038844043F9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wireframeOverlay-ContentCap.png"/>
          <p:cNvPicPr>
            <a:picLocks noChangeAspect="1"/>
          </p:cNvPicPr>
          <p:nvPr/>
        </p:nvPicPr>
        <p:blipFill>
          <a:blip r:embed="rId2"/>
          <a:srcRect b="-135871"/>
          <a:stretch>
            <a:fillRect/>
          </a:stretch>
        </p:blipFill>
        <p:spPr>
          <a:xfrm>
            <a:off x="182880" y="1179575"/>
            <a:ext cx="4228522" cy="5274037"/>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3697941" cy="1162050"/>
          </a:xfrm>
        </p:spPr>
        <p:txBody>
          <a:bodyPr anchor="b"/>
          <a:lstStyle>
            <a:lvl1pPr algn="l">
              <a:defRPr sz="2800" b="0">
                <a:solidFill>
                  <a:schemeClr val="bg1"/>
                </a:solidFill>
              </a:defRPr>
            </a:lvl1pPr>
          </a:lstStyle>
          <a:p>
            <a:r>
              <a:rPr lang="en-GB"/>
              <a:t>Click to edit Master title style</a:t>
            </a:r>
            <a:endParaRPr/>
          </a:p>
        </p:txBody>
      </p:sp>
      <p:sp>
        <p:nvSpPr>
          <p:cNvPr id="3" name="Content Placeholder 2"/>
          <p:cNvSpPr>
            <a:spLocks noGrp="1"/>
          </p:cNvSpPr>
          <p:nvPr>
            <p:ph idx="1"/>
          </p:nvPr>
        </p:nvSpPr>
        <p:spPr>
          <a:xfrm>
            <a:off x="4612341" y="1600200"/>
            <a:ext cx="4101353" cy="4652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Text Placeholder 3"/>
          <p:cNvSpPr>
            <a:spLocks noGrp="1"/>
          </p:cNvSpPr>
          <p:nvPr>
            <p:ph type="body" sz="half" idx="2"/>
          </p:nvPr>
        </p:nvSpPr>
        <p:spPr>
          <a:xfrm>
            <a:off x="416859" y="2837329"/>
            <a:ext cx="3697941" cy="3415834"/>
          </a:xfrm>
        </p:spPr>
        <p:txBody>
          <a:bodyPr vert="horz" lIns="91440" tIns="45720" rIns="91440" bIns="45720" rtlCol="0">
            <a:normAutofit/>
          </a:bodyPr>
          <a:lstStyle>
            <a:lvl1pPr marL="0" indent="0">
              <a:spcBef>
                <a:spcPts val="600"/>
              </a:spcBef>
              <a:buNone/>
              <a:defRPr sz="1600" kern="1200">
                <a:solidFill>
                  <a:schemeClr val="bg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tx1">
                  <a:lumMod val="50000"/>
                  <a:lumOff val="50000"/>
                </a:schemeClr>
              </a:buClr>
              <a:buSzPct val="70000"/>
              <a:buFont typeface="Wingdings" pitchFamily="2" charset="2"/>
              <a:buNone/>
            </a:pPr>
            <a:r>
              <a:rPr lang="en-GB"/>
              <a:t>Click to edit Master text styles</a:t>
            </a:r>
          </a:p>
        </p:txBody>
      </p:sp>
      <p:sp>
        <p:nvSpPr>
          <p:cNvPr id="5" name="Date Placeholder 4"/>
          <p:cNvSpPr>
            <a:spLocks noGrp="1"/>
          </p:cNvSpPr>
          <p:nvPr>
            <p:ph type="dt" sz="half" idx="10"/>
          </p:nvPr>
        </p:nvSpPr>
        <p:spPr/>
        <p:txBody>
          <a:bodyPr/>
          <a:lstStyle/>
          <a:p>
            <a:fld id="{CE79C3EB-F21F-3440-873B-169AF73687C9}"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5925" y="1456765"/>
            <a:ext cx="8308975" cy="1143000"/>
          </a:xfrm>
          <a:prstGeom prst="rect">
            <a:avLst/>
          </a:prstGeom>
        </p:spPr>
        <p:txBody>
          <a:bodyPr vert="horz" lIns="91440" tIns="45720" rIns="91440" bIns="45720" rtlCol="0" anchor="b" anchorCtr="0">
            <a:noAutofit/>
          </a:bodyPr>
          <a:lstStyle/>
          <a:p>
            <a:r>
              <a:rPr lang="en-GB"/>
              <a:t>Click to edit Master title style</a:t>
            </a:r>
            <a:endParaRPr/>
          </a:p>
        </p:txBody>
      </p:sp>
      <p:sp>
        <p:nvSpPr>
          <p:cNvPr id="3" name="Text Placeholder 2"/>
          <p:cNvSpPr>
            <a:spLocks noGrp="1"/>
          </p:cNvSpPr>
          <p:nvPr>
            <p:ph type="body" idx="1"/>
          </p:nvPr>
        </p:nvSpPr>
        <p:spPr>
          <a:xfrm>
            <a:off x="415925" y="2770188"/>
            <a:ext cx="8308975" cy="347821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2"/>
          </p:nvPr>
        </p:nvSpPr>
        <p:spPr>
          <a:xfrm>
            <a:off x="6450105" y="6454588"/>
            <a:ext cx="2398059" cy="228600"/>
          </a:xfrm>
          <a:prstGeom prst="rect">
            <a:avLst/>
          </a:prstGeom>
        </p:spPr>
        <p:txBody>
          <a:bodyPr vert="horz" lIns="91440" tIns="45720" rIns="91440" bIns="45720" rtlCol="0" anchor="ctr"/>
          <a:lstStyle>
            <a:lvl1pPr algn="r">
              <a:defRPr sz="1000">
                <a:solidFill>
                  <a:schemeClr val="tx1">
                    <a:lumMod val="75000"/>
                    <a:lumOff val="25000"/>
                  </a:schemeClr>
                </a:solidFill>
              </a:defRPr>
            </a:lvl1pPr>
          </a:lstStyle>
          <a:p>
            <a:fld id="{CE79C3EB-F21F-3440-873B-169AF73687C9}" type="datetimeFigureOut">
              <a:rPr lang="en-US" smtClean="0"/>
              <a:t>5/25/2021</a:t>
            </a:fld>
            <a:endParaRPr lang="en-US"/>
          </a:p>
        </p:txBody>
      </p:sp>
      <p:sp>
        <p:nvSpPr>
          <p:cNvPr id="5" name="Footer Placeholder 4"/>
          <p:cNvSpPr>
            <a:spLocks noGrp="1"/>
          </p:cNvSpPr>
          <p:nvPr>
            <p:ph type="ftr" sz="quarter" idx="3"/>
          </p:nvPr>
        </p:nvSpPr>
        <p:spPr>
          <a:xfrm>
            <a:off x="259976" y="6454588"/>
            <a:ext cx="3657600" cy="228600"/>
          </a:xfrm>
          <a:prstGeom prst="rect">
            <a:avLst/>
          </a:prstGeom>
        </p:spPr>
        <p:txBody>
          <a:bodyPr vert="horz" lIns="91440" tIns="45720" rIns="91440" bIns="45720" rtlCol="0" anchor="ctr"/>
          <a:lstStyle>
            <a:lvl1pPr algn="l">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8382000" y="1219200"/>
            <a:ext cx="533400" cy="365125"/>
          </a:xfrm>
          <a:prstGeom prst="rect">
            <a:avLst/>
          </a:prstGeom>
        </p:spPr>
        <p:txBody>
          <a:bodyPr vert="horz" lIns="91440" tIns="45720" rIns="91440" bIns="45720" rtlCol="0" anchor="ctr"/>
          <a:lstStyle>
            <a:lvl1pPr algn="r">
              <a:defRPr sz="1200">
                <a:solidFill>
                  <a:schemeClr val="bg1"/>
                </a:solidFill>
              </a:defRPr>
            </a:lvl1pPr>
          </a:lstStyle>
          <a:p>
            <a:fld id="{125C8AF1-B253-834A-A3B6-038844043F97}" type="slidenum">
              <a:rPr lang="en-US" smtClean="0"/>
              <a:t>‹#›</a:t>
            </a:fld>
            <a:endParaRPr lang="en-US"/>
          </a:p>
        </p:txBody>
      </p:sp>
      <p:pic>
        <p:nvPicPr>
          <p:cNvPr id="7" name="Picture 6" descr="HomeButton.png">
            <a:hlinkClick r:id="" action="ppaction://hlinkshowjump?jump=firstslide"/>
          </p:cNvPr>
          <p:cNvPicPr>
            <a:picLocks noChangeAspect="1"/>
          </p:cNvPicPr>
          <p:nvPr/>
        </p:nvPicPr>
        <p:blipFill>
          <a:blip r:embed="rId18"/>
          <a:stretch>
            <a:fillRect/>
          </a:stretch>
        </p:blipFill>
        <p:spPr>
          <a:xfrm>
            <a:off x="552450" y="526116"/>
            <a:ext cx="457200" cy="352425"/>
          </a:xfrm>
          <a:prstGeom prst="rect">
            <a:avLst/>
          </a:prstGeom>
        </p:spPr>
      </p:pic>
      <p:pic>
        <p:nvPicPr>
          <p:cNvPr id="10" name="Picture 9" descr="DirectionalButtons-Full.png"/>
          <p:cNvPicPr>
            <a:picLocks noChangeAspect="1"/>
          </p:cNvPicPr>
          <p:nvPr/>
        </p:nvPicPr>
        <p:blipFill>
          <a:blip r:embed="rId19"/>
          <a:stretch>
            <a:fillRect/>
          </a:stretch>
        </p:blipFill>
        <p:spPr>
          <a:xfrm>
            <a:off x="7826188" y="526116"/>
            <a:ext cx="752475" cy="352425"/>
          </a:xfrm>
          <a:prstGeom prst="rect">
            <a:avLst/>
          </a:prstGeom>
        </p:spPr>
      </p:pic>
    </p:spTree>
  </p:cSld>
  <p:clrMap bg1="lt1" tx1="dk1" bg2="lt2" tx2="dk2" accent1="accent1" accent2="accent2" accent3="accent3" accent4="accent4" accent5="accent5" accent6="accent6" hlink="hlink" folHlink="folHlink"/>
  <p:sldLayoutIdLst>
    <p:sldLayoutId id="2147484000" r:id="rId1"/>
    <p:sldLayoutId id="2147484001" r:id="rId2"/>
    <p:sldLayoutId id="2147484002" r:id="rId3"/>
    <p:sldLayoutId id="2147484003" r:id="rId4"/>
    <p:sldLayoutId id="2147484004" r:id="rId5"/>
    <p:sldLayoutId id="2147484005" r:id="rId6"/>
    <p:sldLayoutId id="2147484006" r:id="rId7"/>
    <p:sldLayoutId id="2147484007" r:id="rId8"/>
    <p:sldLayoutId id="2147484008" r:id="rId9"/>
    <p:sldLayoutId id="2147484009" r:id="rId10"/>
    <p:sldLayoutId id="2147484010" r:id="rId11"/>
    <p:sldLayoutId id="2147484011" r:id="rId12"/>
    <p:sldLayoutId id="2147484012" r:id="rId13"/>
    <p:sldLayoutId id="2147484013" r:id="rId14"/>
    <p:sldLayoutId id="2147484014" r:id="rId15"/>
    <p:sldLayoutId id="2147484015" r:id="rId16"/>
  </p:sldLayoutIdLst>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spcBef>
          <a:spcPts val="2000"/>
        </a:spcBef>
        <a:buClr>
          <a:schemeClr val="tx1">
            <a:lumMod val="50000"/>
            <a:lumOff val="50000"/>
          </a:schemeClr>
        </a:buClr>
        <a:buSzPct val="70000"/>
        <a:buFont typeface="Wingdings" pitchFamily="2" charset="2"/>
        <a:buChar char="l"/>
        <a:defRPr sz="20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30388"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7400"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jpg"/><Relationship Id="rId4" Type="http://schemas.openxmlformats.org/officeDocument/2006/relationships/image" Target="../media/image1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250182" y="251497"/>
            <a:ext cx="8563601" cy="834379"/>
            <a:chOff x="125734" y="3178085"/>
            <a:chExt cx="8479276" cy="669200"/>
          </a:xfrm>
          <a:solidFill>
            <a:schemeClr val="bg1"/>
          </a:solidFill>
        </p:grpSpPr>
        <p:grpSp>
          <p:nvGrpSpPr>
            <p:cNvPr id="9" name="Group 8"/>
            <p:cNvGrpSpPr/>
            <p:nvPr/>
          </p:nvGrpSpPr>
          <p:grpSpPr>
            <a:xfrm>
              <a:off x="125734" y="3178085"/>
              <a:ext cx="6876663" cy="669200"/>
              <a:chOff x="125734" y="3178085"/>
              <a:chExt cx="6876663" cy="669200"/>
            </a:xfrm>
            <a:grpFill/>
          </p:grpSpPr>
          <p:grpSp>
            <p:nvGrpSpPr>
              <p:cNvPr id="8" name="Group 7"/>
              <p:cNvGrpSpPr/>
              <p:nvPr/>
            </p:nvGrpSpPr>
            <p:grpSpPr>
              <a:xfrm>
                <a:off x="125734" y="3178085"/>
                <a:ext cx="4323963" cy="669200"/>
                <a:chOff x="125734" y="3119439"/>
                <a:chExt cx="4323963" cy="669200"/>
              </a:xfrm>
              <a:grpFill/>
            </p:grpSpPr>
            <p:pic>
              <p:nvPicPr>
                <p:cNvPr id="4" name="Picture 3" descr="RCGP LOGO.png"/>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125734" y="3119439"/>
                  <a:ext cx="1961450" cy="669200"/>
                </a:xfrm>
                <a:prstGeom prst="rect">
                  <a:avLst/>
                </a:prstGeom>
                <a:grpFill/>
                <a:ln>
                  <a:noFill/>
                </a:ln>
              </p:spPr>
            </p:pic>
            <p:pic>
              <p:nvPicPr>
                <p:cNvPr id="5" name="Picture 4" descr="gptf.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7184" y="3119439"/>
                  <a:ext cx="2362513" cy="669200"/>
                </a:xfrm>
                <a:prstGeom prst="rect">
                  <a:avLst/>
                </a:prstGeom>
                <a:grpFill/>
                <a:ln>
                  <a:noFill/>
                </a:ln>
              </p:spPr>
            </p:pic>
          </p:grpSp>
          <p:pic>
            <p:nvPicPr>
              <p:cNvPr id="6" name="Picture 5" descr="npp.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49697" y="3178085"/>
                <a:ext cx="2552700" cy="669200"/>
              </a:xfrm>
              <a:prstGeom prst="rect">
                <a:avLst/>
              </a:prstGeom>
              <a:grpFill/>
              <a:ln>
                <a:noFill/>
              </a:ln>
            </p:spPr>
          </p:pic>
        </p:grpSp>
        <p:pic>
          <p:nvPicPr>
            <p:cNvPr id="11" name="Picture 10" descr="llmc.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02397" y="3178085"/>
              <a:ext cx="1602613" cy="669199"/>
            </a:xfrm>
            <a:prstGeom prst="rect">
              <a:avLst/>
            </a:prstGeom>
            <a:grpFill/>
          </p:spPr>
        </p:pic>
      </p:grpSp>
      <p:sp>
        <p:nvSpPr>
          <p:cNvPr id="13" name="Rectangle 12"/>
          <p:cNvSpPr/>
          <p:nvPr/>
        </p:nvSpPr>
        <p:spPr>
          <a:xfrm>
            <a:off x="125735" y="1136174"/>
            <a:ext cx="8876814" cy="5909311"/>
          </a:xfrm>
          <a:prstGeom prst="rect">
            <a:avLst/>
          </a:prstGeom>
        </p:spPr>
        <p:txBody>
          <a:bodyPr wrap="square">
            <a:spAutoFit/>
          </a:bodyPr>
          <a:lstStyle/>
          <a:p>
            <a:pPr algn="ctr"/>
            <a:r>
              <a:rPr lang="en-US" sz="2000" dirty="0">
                <a:solidFill>
                  <a:schemeClr val="bg1"/>
                </a:solidFill>
                <a:latin typeface="Abadi MT Condensed Extra Bold"/>
                <a:cs typeface="Abadi MT Condensed Extra Bold"/>
              </a:rPr>
              <a:t>Calling all ST3s and New to Practice GPs .......</a:t>
            </a:r>
          </a:p>
          <a:p>
            <a:pPr algn="ctr"/>
            <a:r>
              <a:rPr lang="en-US" sz="2000" dirty="0">
                <a:solidFill>
                  <a:schemeClr val="bg1"/>
                </a:solidFill>
                <a:latin typeface="Abadi MT Condensed Extra Bold"/>
                <a:cs typeface="Abadi MT Condensed Extra Bold"/>
              </a:rPr>
              <a:t> </a:t>
            </a:r>
            <a:r>
              <a:rPr lang="en-US" sz="3200" b="1" dirty="0">
                <a:solidFill>
                  <a:schemeClr val="bg2">
                    <a:lumMod val="25000"/>
                  </a:schemeClr>
                </a:solidFill>
                <a:latin typeface="Abadi MT Condensed Extra Bold"/>
                <a:cs typeface="Abadi MT Condensed Extra Bold"/>
              </a:rPr>
              <a:t>From ST to GP : Working in a Virtual Reality</a:t>
            </a:r>
          </a:p>
          <a:p>
            <a:pPr algn="ctr"/>
            <a:r>
              <a:rPr lang="en-US" dirty="0">
                <a:solidFill>
                  <a:schemeClr val="bg2">
                    <a:lumMod val="25000"/>
                  </a:schemeClr>
                </a:solidFill>
                <a:latin typeface="Abadi MT Condensed Extra Bold"/>
                <a:cs typeface="Abadi MT Condensed Extra Bold"/>
              </a:rPr>
              <a:t>Collaborative AIT leavers event between RCGP VOT, GPTF Derbyshire, Nottinghamshire Phoenix </a:t>
            </a:r>
            <a:r>
              <a:rPr lang="en-US" dirty="0" err="1">
                <a:solidFill>
                  <a:schemeClr val="bg2">
                    <a:lumMod val="25000"/>
                  </a:schemeClr>
                </a:solidFill>
                <a:latin typeface="Abadi MT Condensed Extra Bold"/>
                <a:cs typeface="Abadi MT Condensed Extra Bold"/>
              </a:rPr>
              <a:t>Programme</a:t>
            </a:r>
            <a:r>
              <a:rPr lang="en-US" dirty="0">
                <a:solidFill>
                  <a:schemeClr val="bg2">
                    <a:lumMod val="25000"/>
                  </a:schemeClr>
                </a:solidFill>
                <a:latin typeface="Abadi MT Condensed Extra Bold"/>
                <a:cs typeface="Abadi MT Condensed Extra Bold"/>
              </a:rPr>
              <a:t> and Lincolnshire LMC</a:t>
            </a:r>
          </a:p>
          <a:p>
            <a:pPr algn="ctr"/>
            <a:endParaRPr lang="en-US" dirty="0">
              <a:solidFill>
                <a:schemeClr val="bg2">
                  <a:lumMod val="25000"/>
                </a:schemeClr>
              </a:solidFill>
              <a:latin typeface="Abadi MT Condensed Extra Bold"/>
              <a:cs typeface="Abadi MT Condensed Extra Bold"/>
            </a:endParaRPr>
          </a:p>
          <a:p>
            <a:pPr algn="ctr"/>
            <a:r>
              <a:rPr lang="en-US" dirty="0">
                <a:solidFill>
                  <a:schemeClr val="bg2">
                    <a:lumMod val="25000"/>
                  </a:schemeClr>
                </a:solidFill>
                <a:latin typeface="Abadi MT Condensed Extra Bold"/>
                <a:cs typeface="Abadi MT Condensed Extra Bold"/>
              </a:rPr>
              <a:t>Thursday 17th June 2021 6.30-8.15pm </a:t>
            </a:r>
          </a:p>
          <a:p>
            <a:pPr algn="ctr"/>
            <a:r>
              <a:rPr lang="en-US" dirty="0">
                <a:solidFill>
                  <a:schemeClr val="bg2">
                    <a:lumMod val="25000"/>
                  </a:schemeClr>
                </a:solidFill>
                <a:latin typeface="Abadi MT Condensed Extra Bold"/>
                <a:cs typeface="Abadi MT Condensed Extra Bold"/>
              </a:rPr>
              <a:t>Free to attend via zoom </a:t>
            </a:r>
          </a:p>
          <a:p>
            <a:pPr algn="ctr"/>
            <a:endParaRPr lang="en-US" dirty="0">
              <a:solidFill>
                <a:schemeClr val="bg2">
                  <a:lumMod val="25000"/>
                </a:schemeClr>
              </a:solidFill>
              <a:latin typeface="Abadi MT Condensed Extra Bold"/>
              <a:cs typeface="Abadi MT Condensed Extra Bold"/>
            </a:endParaRPr>
          </a:p>
          <a:p>
            <a:pPr algn="ctr"/>
            <a:r>
              <a:rPr lang="en-US" sz="1600" dirty="0">
                <a:solidFill>
                  <a:schemeClr val="tx2"/>
                </a:solidFill>
                <a:latin typeface="Abadi MT Condensed Extra Bold"/>
                <a:cs typeface="Abadi MT Condensed Extra Bold"/>
              </a:rPr>
              <a:t>Aimed at ST3s and new to practice GPs, come and join us to find out about the great initiatives for new to practice GPs in the Vale of Trent region and hear from our keynote speaker </a:t>
            </a:r>
            <a:r>
              <a:rPr lang="en-US" sz="1600" dirty="0" err="1">
                <a:solidFill>
                  <a:schemeClr val="tx2"/>
                </a:solidFill>
                <a:latin typeface="Abadi MT Condensed Extra Bold"/>
                <a:cs typeface="Abadi MT Condensed Extra Bold"/>
              </a:rPr>
              <a:t>Dr</a:t>
            </a:r>
            <a:r>
              <a:rPr lang="en-US" sz="1600" dirty="0">
                <a:solidFill>
                  <a:schemeClr val="tx2"/>
                </a:solidFill>
                <a:latin typeface="Abadi MT Condensed Extra Bold"/>
                <a:cs typeface="Abadi MT Condensed Extra Bold"/>
              </a:rPr>
              <a:t> </a:t>
            </a:r>
            <a:r>
              <a:rPr lang="en-US" sz="1600" dirty="0" err="1">
                <a:solidFill>
                  <a:schemeClr val="tx2"/>
                </a:solidFill>
                <a:latin typeface="Abadi MT Condensed Extra Bold"/>
                <a:cs typeface="Abadi MT Condensed Extra Bold"/>
              </a:rPr>
              <a:t>Hussain</a:t>
            </a:r>
            <a:r>
              <a:rPr lang="en-US" sz="1600" dirty="0">
                <a:solidFill>
                  <a:schemeClr val="tx2"/>
                </a:solidFill>
                <a:latin typeface="Abadi MT Condensed Extra Bold"/>
                <a:cs typeface="Abadi MT Condensed Extra Bold"/>
              </a:rPr>
              <a:t> ‘</a:t>
            </a:r>
            <a:r>
              <a:rPr lang="en-US" sz="1600" dirty="0" err="1">
                <a:solidFill>
                  <a:schemeClr val="tx2"/>
                </a:solidFill>
                <a:latin typeface="Abadi MT Condensed Extra Bold"/>
                <a:cs typeface="Abadi MT Condensed Extra Bold"/>
              </a:rPr>
              <a:t>Dr</a:t>
            </a:r>
            <a:r>
              <a:rPr lang="en-US" sz="1600" dirty="0">
                <a:solidFill>
                  <a:schemeClr val="tx2"/>
                </a:solidFill>
                <a:latin typeface="Abadi MT Condensed Extra Bold"/>
                <a:cs typeface="Abadi MT Condensed Extra Bold"/>
              </a:rPr>
              <a:t> Gandalf’ Gandhi, who will be sharing his expertise on working in the virtual consultation room with his own ‘geeky flair’!</a:t>
            </a:r>
          </a:p>
          <a:p>
            <a:pPr algn="ctr"/>
            <a:endParaRPr lang="en-US" sz="1400" dirty="0">
              <a:solidFill>
                <a:schemeClr val="tx2"/>
              </a:solidFill>
              <a:latin typeface="Abadi MT Condensed Extra Bold"/>
              <a:cs typeface="Abadi MT Condensed Extra Bold"/>
            </a:endParaRPr>
          </a:p>
          <a:p>
            <a:pPr algn="ctr"/>
            <a:r>
              <a:rPr lang="en-US" dirty="0">
                <a:solidFill>
                  <a:schemeClr val="tx2">
                    <a:lumMod val="50000"/>
                  </a:schemeClr>
                </a:solidFill>
                <a:latin typeface="Abadi MT Condensed Extra Bold"/>
                <a:cs typeface="Abadi MT Condensed Extra Bold"/>
              </a:rPr>
              <a:t>REGISTER HERE:</a:t>
            </a:r>
          </a:p>
          <a:p>
            <a:pPr algn="ctr"/>
            <a:r>
              <a:rPr lang="en-US" dirty="0">
                <a:solidFill>
                  <a:srgbClr val="800000"/>
                </a:solidFill>
                <a:latin typeface="Abadi MT Condensed Extra Bold"/>
                <a:cs typeface="Abadi MT Condensed Extra Bold"/>
              </a:rPr>
              <a:t>https://rcgpportal.force.com/s/lt-event?id=a1U1i000006DeP7EAK&amp;site=a0d0Y00000AeOP6QAN</a:t>
            </a:r>
          </a:p>
          <a:p>
            <a:pPr algn="ctr"/>
            <a:r>
              <a:rPr lang="en-US" dirty="0">
                <a:solidFill>
                  <a:srgbClr val="800000"/>
                </a:solidFill>
                <a:latin typeface="Abadi MT Condensed Extra Bold"/>
                <a:cs typeface="Abadi MT Condensed Extra Bold"/>
              </a:rPr>
              <a:t> </a:t>
            </a:r>
          </a:p>
          <a:p>
            <a:pPr algn="ctr"/>
            <a:r>
              <a:rPr lang="en-US" dirty="0">
                <a:solidFill>
                  <a:schemeClr val="tx2">
                    <a:lumMod val="50000"/>
                  </a:schemeClr>
                </a:solidFill>
                <a:latin typeface="Abadi MT Condensed Extra Bold"/>
                <a:cs typeface="Abadi MT Condensed Extra Bold"/>
              </a:rPr>
              <a:t>Don</a:t>
            </a:r>
            <a:r>
              <a:rPr lang="uk-UA" dirty="0">
                <a:solidFill>
                  <a:schemeClr val="tx2">
                    <a:lumMod val="50000"/>
                  </a:schemeClr>
                </a:solidFill>
                <a:latin typeface="Abadi MT Condensed Extra Bold"/>
                <a:cs typeface="Abadi MT Condensed Extra Bold"/>
              </a:rPr>
              <a:t>’</a:t>
            </a:r>
            <a:r>
              <a:rPr lang="en-US" dirty="0">
                <a:solidFill>
                  <a:schemeClr val="tx2">
                    <a:lumMod val="50000"/>
                  </a:schemeClr>
                </a:solidFill>
                <a:latin typeface="Abadi MT Condensed Extra Bold"/>
                <a:cs typeface="Abadi MT Condensed Extra Bold"/>
              </a:rPr>
              <a:t>t forget you can access our ‘From ST to GP’ series here:</a:t>
            </a:r>
          </a:p>
          <a:p>
            <a:pPr algn="ctr"/>
            <a:r>
              <a:rPr lang="en-US" dirty="0">
                <a:solidFill>
                  <a:srgbClr val="800000"/>
                </a:solidFill>
                <a:latin typeface="Abadi MT Condensed Extra Bold"/>
                <a:cs typeface="Abadi MT Condensed Extra Bold"/>
              </a:rPr>
              <a:t>https://www.youtube.com/channel/UCcDJyG66yCkrLbMrOv7Q7fA</a:t>
            </a:r>
          </a:p>
          <a:p>
            <a:pPr algn="ctr"/>
            <a:endParaRPr lang="en-US" sz="1600" dirty="0">
              <a:solidFill>
                <a:srgbClr val="800000"/>
              </a:solidFill>
              <a:latin typeface="Abadi MT Condensed Extra Bold"/>
              <a:cs typeface="Abadi MT Condensed Extra Bold"/>
            </a:endParaRPr>
          </a:p>
          <a:p>
            <a:pPr algn="ctr"/>
            <a:r>
              <a:rPr lang="en-US" sz="1600" dirty="0">
                <a:solidFill>
                  <a:schemeClr val="tx2">
                    <a:lumMod val="50000"/>
                  </a:schemeClr>
                </a:solidFill>
                <a:latin typeface="Abadi MT Condensed Extra Bold"/>
                <a:cs typeface="Abadi MT Condensed Extra Bold"/>
              </a:rPr>
              <a:t>Covering Transition to practice tips including, writing your CV, applying for a job and appraisals</a:t>
            </a:r>
            <a:r>
              <a:rPr lang="is-IS" sz="1600" dirty="0">
                <a:solidFill>
                  <a:schemeClr val="tx2">
                    <a:lumMod val="50000"/>
                  </a:schemeClr>
                </a:solidFill>
                <a:latin typeface="Abadi MT Condensed Extra Bold"/>
                <a:cs typeface="Abadi MT Condensed Extra Bold"/>
              </a:rPr>
              <a:t>…</a:t>
            </a:r>
          </a:p>
          <a:p>
            <a:pPr algn="ctr"/>
            <a:r>
              <a:rPr lang="is-IS" sz="1600" dirty="0">
                <a:solidFill>
                  <a:schemeClr val="tx2">
                    <a:lumMod val="50000"/>
                  </a:schemeClr>
                </a:solidFill>
                <a:latin typeface="Abadi MT Condensed Extra Bold"/>
                <a:cs typeface="Abadi MT Condensed Extra Bold"/>
              </a:rPr>
              <a:t>and much more!</a:t>
            </a:r>
            <a:endParaRPr lang="en-US" sz="1600" dirty="0">
              <a:solidFill>
                <a:schemeClr val="tx2">
                  <a:lumMod val="50000"/>
                </a:schemeClr>
              </a:solidFill>
              <a:latin typeface="Abadi MT Condensed Extra Bold"/>
              <a:cs typeface="Abadi MT Condensed Extra Bold"/>
            </a:endParaRPr>
          </a:p>
          <a:p>
            <a:pPr algn="ctr"/>
            <a:endParaRPr lang="en-US" dirty="0">
              <a:solidFill>
                <a:schemeClr val="bg2">
                  <a:lumMod val="25000"/>
                </a:schemeClr>
              </a:solidFill>
              <a:latin typeface="Abadi MT Condensed Extra Bold"/>
              <a:cs typeface="Abadi MT Condensed Extra Bold"/>
            </a:endParaRPr>
          </a:p>
        </p:txBody>
      </p:sp>
    </p:spTree>
    <p:extLst>
      <p:ext uri="{BB962C8B-B14F-4D97-AF65-F5344CB8AC3E}">
        <p14:creationId xmlns:p14="http://schemas.microsoft.com/office/powerpoint/2010/main" val="26748508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Expo">
      <a:majorFont>
        <a:latin typeface="Calibri"/>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Expo.thmx</Template>
  <TotalTime>76</TotalTime>
  <Words>185</Words>
  <Application>Microsoft Office PowerPoint</Application>
  <PresentationFormat>On-screen Show (4:3)</PresentationFormat>
  <Paragraphs>17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Abadi MT Condensed Extra Bold</vt:lpstr>
      <vt:lpstr>Calibri</vt:lpstr>
      <vt:lpstr>Wingdings</vt:lpstr>
      <vt:lpstr>Expo</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ZARINA</dc:creator>
  <cp:lastModifiedBy>Viktoria Balogova</cp:lastModifiedBy>
  <cp:revision>11</cp:revision>
  <dcterms:created xsi:type="dcterms:W3CDTF">2021-04-29T20:33:41Z</dcterms:created>
  <dcterms:modified xsi:type="dcterms:W3CDTF">2021-05-25T14:29:10Z</dcterms:modified>
</cp:coreProperties>
</file>