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801600" cy="9601200" type="A3"/>
  <p:notesSz cx="6858000" cy="9144000"/>
  <p:defaultTextStyle>
    <a:defPPr>
      <a:defRPr lang="en-US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133" y="-24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5D60-3CA9-41EE-9904-43CFA50D0EC4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2511-A455-4850-99D4-480FE7B48A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471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5D60-3CA9-41EE-9904-43CFA50D0EC4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2511-A455-4850-99D4-480FE7B48A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17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5D60-3CA9-41EE-9904-43CFA50D0EC4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2511-A455-4850-99D4-480FE7B48A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77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5D60-3CA9-41EE-9904-43CFA50D0EC4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2511-A455-4850-99D4-480FE7B48A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006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5D60-3CA9-41EE-9904-43CFA50D0EC4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2511-A455-4850-99D4-480FE7B48A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081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5D60-3CA9-41EE-9904-43CFA50D0EC4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2511-A455-4850-99D4-480FE7B48A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90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5D60-3CA9-41EE-9904-43CFA50D0EC4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2511-A455-4850-99D4-480FE7B48A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900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5D60-3CA9-41EE-9904-43CFA50D0EC4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2511-A455-4850-99D4-480FE7B48A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281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5D60-3CA9-41EE-9904-43CFA50D0EC4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2511-A455-4850-99D4-480FE7B48A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83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5D60-3CA9-41EE-9904-43CFA50D0EC4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2511-A455-4850-99D4-480FE7B48A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89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5D60-3CA9-41EE-9904-43CFA50D0EC4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2511-A455-4850-99D4-480FE7B48A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76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B5D60-3CA9-41EE-9904-43CFA50D0EC4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52511-A455-4850-99D4-480FE7B48A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49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4" t="29186" r="2329" b="6397"/>
          <a:stretch/>
        </p:blipFill>
        <p:spPr bwMode="auto">
          <a:xfrm>
            <a:off x="-326" y="1920280"/>
            <a:ext cx="8052130" cy="768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51804" y="2064296"/>
            <a:ext cx="4744942" cy="753690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dirty="0"/>
              <a:t>We are looking for a new GP to join our friendly team of GPs.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 part of DCHS (NHS Trust)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5,500 list, training practice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Good road links. Close to Bolsover (where we operate Castle St Medical Centre), Chesterfield and Mansfield.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Excellent facilities, including a new build.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6 sessions per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Excellent pay, dependent upon skills and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Fellowships supported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Able to provide certificate of sponsorship</a:t>
            </a:r>
          </a:p>
          <a:p>
            <a:endParaRPr lang="en-GB" sz="1000" dirty="0"/>
          </a:p>
          <a:p>
            <a:r>
              <a:rPr lang="en-GB" sz="2400" dirty="0"/>
              <a:t>Contact Rachael Carter - Practice Manager: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400" dirty="0"/>
              <a:t>01909 721206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400" dirty="0"/>
              <a:t>rachaelcarter1@nhs.net</a:t>
            </a:r>
          </a:p>
          <a:p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-326" y="0"/>
            <a:ext cx="12801926" cy="213630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6400" b="1" dirty="0"/>
              <a:t>Creswell &amp; Langwith Medical Centre</a:t>
            </a:r>
          </a:p>
          <a:p>
            <a:pPr algn="ctr"/>
            <a:r>
              <a:rPr lang="en-GB" sz="5400" dirty="0"/>
              <a:t>We are looking for a new GP</a:t>
            </a:r>
          </a:p>
        </p:txBody>
      </p:sp>
    </p:spTree>
    <p:extLst>
      <p:ext uri="{BB962C8B-B14F-4D97-AF65-F5344CB8AC3E}">
        <p14:creationId xmlns:p14="http://schemas.microsoft.com/office/powerpoint/2010/main" val="2824471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102</Words>
  <Application>Microsoft Office PowerPoint</Application>
  <PresentationFormat>A3 Paper (297x420 mm)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 Theme</vt:lpstr>
      <vt:lpstr>PowerPoint Presentation</vt:lpstr>
    </vt:vector>
  </TitlesOfParts>
  <Company>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chris_wildsmith</dc:creator>
  <cp:lastModifiedBy>WILDSMITH, Chris (DERBYSHIRE COMMUNITY HEALTH SERVICES NHS FOUNDATION TRUST)</cp:lastModifiedBy>
  <cp:revision>12</cp:revision>
  <dcterms:created xsi:type="dcterms:W3CDTF">2021-05-05T08:01:12Z</dcterms:created>
  <dcterms:modified xsi:type="dcterms:W3CDTF">2023-05-02T09:04:08Z</dcterms:modified>
</cp:coreProperties>
</file>