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D859-5FFC-42F2-AD76-D7A25ABD0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40634-6389-467B-824A-EA38A0120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EE65-E926-4B30-BC67-D8040CCA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9C04-7ECF-44FD-8B4B-4B063588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89857-52A3-475D-B244-EC000103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7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2347-C884-48AC-B786-F005552C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40D83-33DF-4E1B-81BD-46FF08E77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DE5ED-ED01-4F81-90B0-F20ECBF9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885DF-5F7B-48E3-90EC-9BEEB557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BE3DB-D92B-4202-9FA2-FC29090C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965B8-C036-42CD-91D2-4E1C4C4CD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3B395-FE53-4F4C-805C-339900690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751D9-BAC8-4907-A230-AAAAB406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BAF01-0F69-4C26-A0FF-E02E8433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0770C-63FC-437A-A848-44A16E96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0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EE78-CCE7-4DFD-BA49-71C4CFFE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6946C-F45B-4D68-B37A-666B19E20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27FB9-0286-4D8A-9F2A-C95D2EF9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9C9FD-5B97-48FF-B8E1-7A6ABD4D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F3091-4786-4EAE-8966-3D3AE9C3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5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8DAF-3CBB-45C2-ACAF-0BFE7B65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4A58A-BDD0-46B9-85CA-9FF3E3D63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CCD81-F195-4BA9-A88F-F4C1C650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A4AE3-CF38-4DC4-9ADE-4F7C93B9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F9DC3-F7ED-4997-A181-6CE7F8D2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0595-B26D-42D6-B429-AED12CE7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4B9E2-0FC5-4FBB-8E21-42D256846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ACFE5-E177-474F-98A2-D80AC4924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6442A-1AB2-4AAF-8212-3CE4DB34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957F3-181A-4E5F-87A4-E79B1B3D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BD59E-F45E-4F8C-9582-46E8BC94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97FC-CE70-4FF9-872C-416EA67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31DF2-EF6F-4589-86F0-694E3971C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45B6E-E8B5-4EAB-8F48-E40C590EB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246AD-5FBF-404E-8D5C-46E15C30D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DCACC-971B-4C7E-ADBA-33C3DB499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9B34E-7774-4813-9A97-43AB4760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50BBD7-9B0F-4AAB-9E8E-74DCEA5E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DC028-47A5-499A-AE73-05297D4D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1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5ECF-9D9E-404B-BF6E-9603183E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EE2AB-25D1-49A2-928A-881033D2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B85E9-DAFA-4C80-B68F-EDE54F65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F7BA7-3BCA-472C-9732-F9047BF1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6446A-6746-40EE-B5D9-84F598A7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64DEC-E916-455B-8889-C0890442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E68FD-5AC6-42DE-BA25-7749DCBF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8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5E91-2CB2-44C7-95D4-86CD4C72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D90E-144E-47BF-A4E2-BF8B47D13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DD7CC-9881-41BA-B104-EC03A982A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43390-0B80-4CFC-8EBA-491FD3FB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E9FE7-3B6C-4FA6-84FC-C5CE273C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3F289-6529-4465-BED2-D120601C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6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CDAB-F9D4-4160-ADAE-6EE9F8A6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DFB0E-2E60-4BBB-885C-6117494E5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14954-7C5B-40C0-A6A8-078DB260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9C460-4A42-4FD2-8C98-8FADF676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850F6-E63A-40D6-A5F3-FEB4E8D3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7EC28-BB1A-4C89-9133-836FF5C9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0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654CB9-23E0-420D-B788-3F91C533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F3E01-40DD-458B-8F12-7EAF9BE72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2EE2-60B6-4379-9883-EAB87CD93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7C46C-A3F0-4C25-947C-A33E2B77AEF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F2144-87E5-4358-95C1-8D9B41EC6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0EE6-E3CF-411F-9801-04FD966C0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F9A1-43C1-4A08-AE42-E9AA6C0B9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9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www.gp-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F81B50-C97A-49BD-9DDC-695AA5964640}"/>
              </a:ext>
            </a:extLst>
          </p:cNvPr>
          <p:cNvSpPr txBox="1"/>
          <p:nvPr/>
        </p:nvSpPr>
        <p:spPr>
          <a:xfrm>
            <a:off x="4224599" y="183862"/>
            <a:ext cx="394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GP-S Support Schemes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DF5D6E-55C9-42CA-97F2-8E500E1B8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2500" cy="9525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8A5C64-3081-4103-8D5F-DA682D234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75" y="1433685"/>
            <a:ext cx="2998532" cy="4241781"/>
          </a:xfrm>
          <a:prstGeom prst="rect">
            <a:avLst/>
          </a:prstGeo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39DA5AE-F8A6-4DEB-B6DD-CD96F2C65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33" y="1433685"/>
            <a:ext cx="2998532" cy="4241781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0021A5-9925-474A-9D49-3F6FBA487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67" y="1433685"/>
            <a:ext cx="2998533" cy="4241781"/>
          </a:xfrm>
          <a:prstGeom prst="rect">
            <a:avLst/>
          </a:prstGeom>
        </p:spPr>
      </p:pic>
      <p:pic>
        <p:nvPicPr>
          <p:cNvPr id="16" name="Picture 15" descr="A screenshot of text&#10;&#10;Description automatically generated">
            <a:extLst>
              <a:ext uri="{FF2B5EF4-FFF2-40B4-BE49-F238E27FC236}">
                <a16:creationId xmlns:a16="http://schemas.microsoft.com/office/drawing/2014/main" id="{357E0C58-FA7D-4220-907B-447D68816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" y="1433685"/>
            <a:ext cx="3001587" cy="42417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5F5AF2-436B-4199-8900-F2FCBF48388F}"/>
              </a:ext>
            </a:extLst>
          </p:cNvPr>
          <p:cNvSpPr txBox="1"/>
          <p:nvPr/>
        </p:nvSpPr>
        <p:spPr>
          <a:xfrm>
            <a:off x="354077" y="5675466"/>
            <a:ext cx="235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Free confidential Peer Coaching and mentoring for GPs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4405F-EC8F-4ADE-841F-B28ED5C63960}"/>
              </a:ext>
            </a:extLst>
          </p:cNvPr>
          <p:cNvSpPr txBox="1"/>
          <p:nvPr/>
        </p:nvSpPr>
        <p:spPr>
          <a:xfrm>
            <a:off x="3288428" y="5694986"/>
            <a:ext cx="235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Free confidential listening and signposting for GPs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D624E-BC45-4C43-8AEC-DDED3204863E}"/>
              </a:ext>
            </a:extLst>
          </p:cNvPr>
          <p:cNvSpPr txBox="1"/>
          <p:nvPr/>
        </p:nvSpPr>
        <p:spPr>
          <a:xfrm>
            <a:off x="9353173" y="5694986"/>
            <a:ext cx="2679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Free confidential listening and signposting for Practice Managers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1A33EF-04D7-4DE0-99B4-1899609E923A}"/>
              </a:ext>
            </a:extLst>
          </p:cNvPr>
          <p:cNvSpPr txBox="1"/>
          <p:nvPr/>
        </p:nvSpPr>
        <p:spPr>
          <a:xfrm>
            <a:off x="6435801" y="5694986"/>
            <a:ext cx="2679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Free weekly peer support group led by two trained expert mentors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1781E5-D154-450F-AF4D-3F582FB0218C}"/>
              </a:ext>
            </a:extLst>
          </p:cNvPr>
          <p:cNvSpPr txBox="1"/>
          <p:nvPr/>
        </p:nvSpPr>
        <p:spPr>
          <a:xfrm>
            <a:off x="1927123" y="874757"/>
            <a:ext cx="8337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Schemes available to all in Notts and Derby. Find out more: </a:t>
            </a:r>
            <a:r>
              <a:rPr lang="en-GB" sz="1400" dirty="0">
                <a:hlinkClick r:id="rId7"/>
              </a:rPr>
              <a:t>www.gp-s.org</a:t>
            </a:r>
            <a:r>
              <a:rPr lang="en-GB" sz="1400" dirty="0"/>
              <a:t>, 0115 979 6917 and contact@gp-s.org</a:t>
            </a:r>
          </a:p>
        </p:txBody>
      </p:sp>
    </p:spTree>
    <p:extLst>
      <p:ext uri="{BB962C8B-B14F-4D97-AF65-F5344CB8AC3E}">
        <p14:creationId xmlns:p14="http://schemas.microsoft.com/office/powerpoint/2010/main" val="140168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78596FC341C4D95E24B1D4C395DD2" ma:contentTypeVersion="12" ma:contentTypeDescription="Create a new document." ma:contentTypeScope="" ma:versionID="3255a4676c82b7d27a1a155f49ac7f4d">
  <xsd:schema xmlns:xsd="http://www.w3.org/2001/XMLSchema" xmlns:xs="http://www.w3.org/2001/XMLSchema" xmlns:p="http://schemas.microsoft.com/office/2006/metadata/properties" xmlns:ns2="1d712038-1784-4f13-a2eb-637f953bc550" xmlns:ns3="8b9ca9fa-457d-4c41-9807-345a98da8c59" targetNamespace="http://schemas.microsoft.com/office/2006/metadata/properties" ma:root="true" ma:fieldsID="203281a218ad84c6faeb539ea73da194" ns2:_="" ns3:_="">
    <xsd:import namespace="1d712038-1784-4f13-a2eb-637f953bc550"/>
    <xsd:import namespace="8b9ca9fa-457d-4c41-9807-345a98da8c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12038-1784-4f13-a2eb-637f953bc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ca9fa-457d-4c41-9807-345a98da8c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4A97D3-9026-491F-BFD3-78589C188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12038-1784-4f13-a2eb-637f953bc550"/>
    <ds:schemaRef ds:uri="8b9ca9fa-457d-4c41-9807-345a98da8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F05428-DA2A-4591-9461-7F6B0F6440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B7693-1809-48C7-8482-054D48CFE5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Kendall</dc:creator>
  <cp:lastModifiedBy>Nikki Kendall</cp:lastModifiedBy>
  <cp:revision>1</cp:revision>
  <dcterms:created xsi:type="dcterms:W3CDTF">2020-06-05T09:03:29Z</dcterms:created>
  <dcterms:modified xsi:type="dcterms:W3CDTF">2020-06-05T10:36:13Z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0x01010053C78596FC341C4D95E24B1D4C395DD2</vt:lpwstr>
  </property>
</Properties>
</file>