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6" r:id="rId5"/>
    <p:sldMasterId id="2147483690" r:id="rId6"/>
    <p:sldMasterId id="2147483706" r:id="rId7"/>
  </p:sldMasterIdLst>
  <p:notesMasterIdLst>
    <p:notesMasterId r:id="rId24"/>
  </p:notesMasterIdLst>
  <p:sldIdLst>
    <p:sldId id="266" r:id="rId8"/>
    <p:sldId id="1354" r:id="rId9"/>
    <p:sldId id="267" r:id="rId10"/>
    <p:sldId id="1102" r:id="rId11"/>
    <p:sldId id="1364" r:id="rId12"/>
    <p:sldId id="1366" r:id="rId13"/>
    <p:sldId id="1367" r:id="rId14"/>
    <p:sldId id="1368" r:id="rId15"/>
    <p:sldId id="1369" r:id="rId16"/>
    <p:sldId id="1370" r:id="rId17"/>
    <p:sldId id="1371" r:id="rId18"/>
    <p:sldId id="1372" r:id="rId19"/>
    <p:sldId id="1373" r:id="rId20"/>
    <p:sldId id="1349" r:id="rId21"/>
    <p:sldId id="1352" r:id="rId22"/>
    <p:sldId id="44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reMartin, Sophie" initials="US" lastIdx="3" clrIdx="0">
    <p:extLst>
      <p:ext uri="{19B8F6BF-5375-455C-9EA6-DF929625EA0E}">
        <p15:presenceInfo xmlns:p15="http://schemas.microsoft.com/office/powerpoint/2012/main" userId="S::sophie.uremartin@cqc.org.uk::eb797a37-f013-4fee-a890-06b68ad0b643" providerId="AD"/>
      </p:ext>
    </p:extLst>
  </p:cmAuthor>
  <p:cmAuthor id="2" name="Ure Martin, Sophie" initials="SUM" lastIdx="3" clrIdx="1">
    <p:extLst>
      <p:ext uri="{19B8F6BF-5375-455C-9EA6-DF929625EA0E}">
        <p15:presenceInfo xmlns:p15="http://schemas.microsoft.com/office/powerpoint/2012/main" userId="Ure Martin, Soph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030A0"/>
    <a:srgbClr val="743669"/>
    <a:srgbClr val="733661"/>
    <a:srgbClr val="5F2861"/>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34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uel Wallace" userId="fb0f4509-77ea-4cb2-8545-4dfb962b59fe" providerId="ADAL" clId="{D8F0D954-AD58-491E-B2FB-AB406BF539CE}"/>
    <pc:docChg chg="modSld">
      <pc:chgData name="Samuel Wallace" userId="fb0f4509-77ea-4cb2-8545-4dfb962b59fe" providerId="ADAL" clId="{D8F0D954-AD58-491E-B2FB-AB406BF539CE}" dt="2020-05-18T17:34:25.403" v="0" actId="20577"/>
      <pc:docMkLst>
        <pc:docMk/>
      </pc:docMkLst>
      <pc:sldChg chg="modSp">
        <pc:chgData name="Samuel Wallace" userId="fb0f4509-77ea-4cb2-8545-4dfb962b59fe" providerId="ADAL" clId="{D8F0D954-AD58-491E-B2FB-AB406BF539CE}" dt="2020-05-18T17:34:25.403" v="0" actId="20577"/>
        <pc:sldMkLst>
          <pc:docMk/>
          <pc:sldMk cId="3593927413" sldId="1368"/>
        </pc:sldMkLst>
        <pc:spChg chg="mod">
          <ac:chgData name="Samuel Wallace" userId="fb0f4509-77ea-4cb2-8545-4dfb962b59fe" providerId="ADAL" clId="{D8F0D954-AD58-491E-B2FB-AB406BF539CE}" dt="2020-05-18T17:34:25.403" v="0" actId="20577"/>
          <ac:spMkLst>
            <pc:docMk/>
            <pc:sldMk cId="3593927413" sldId="1368"/>
            <ac:spMk id="3" creationId="{787A5B34-DD17-48E1-9F3A-C7C8973D30E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91C87E-ACD0-41A4-9069-FD3E60AC47C2}" type="datetimeFigureOut">
              <a:rPr lang="en-GB" smtClean="0"/>
              <a:t>27/05/2020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AC3992-CD56-419D-AE33-E6D9B48D2E5E}" type="slidenum">
              <a:rPr lang="en-GB" smtClean="0"/>
              <a:t>‹#›</a:t>
            </a:fld>
            <a:endParaRPr lang="en-GB"/>
          </a:p>
        </p:txBody>
      </p:sp>
    </p:spTree>
    <p:extLst>
      <p:ext uri="{BB962C8B-B14F-4D97-AF65-F5344CB8AC3E}">
        <p14:creationId xmlns:p14="http://schemas.microsoft.com/office/powerpoint/2010/main" val="716844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776868" y="9285003"/>
            <a:ext cx="2890665" cy="48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90" tIns="45344" rIns="90690" bIns="45344" anchor="b"/>
          <a:lstStyle>
            <a:lvl1pPr defTabSz="908050" eaLnBrk="0" hangingPunct="0">
              <a:spcBef>
                <a:spcPct val="30000"/>
              </a:spcBef>
              <a:defRPr sz="1200">
                <a:solidFill>
                  <a:schemeClr val="tx1"/>
                </a:solidFill>
                <a:latin typeface="Arial" pitchFamily="34" charset="0"/>
                <a:ea typeface="ヒラギノ角ゴ Pro W3"/>
                <a:cs typeface="ヒラギノ角ゴ Pro W3"/>
              </a:defRPr>
            </a:lvl1pPr>
            <a:lvl2pPr marL="742950" indent="-285750" defTabSz="908050" eaLnBrk="0" hangingPunct="0">
              <a:spcBef>
                <a:spcPct val="30000"/>
              </a:spcBef>
              <a:defRPr sz="1200">
                <a:solidFill>
                  <a:schemeClr val="tx1"/>
                </a:solidFill>
                <a:latin typeface="Arial" pitchFamily="34" charset="0"/>
                <a:ea typeface="ヒラギノ角ゴ Pro W3"/>
                <a:cs typeface="ヒラギノ角ゴ Pro W3"/>
              </a:defRPr>
            </a:lvl2pPr>
            <a:lvl3pPr marL="1143000" indent="-228600" defTabSz="908050" eaLnBrk="0" hangingPunct="0">
              <a:spcBef>
                <a:spcPct val="30000"/>
              </a:spcBef>
              <a:defRPr sz="1200">
                <a:solidFill>
                  <a:schemeClr val="tx1"/>
                </a:solidFill>
                <a:latin typeface="Arial" pitchFamily="34" charset="0"/>
                <a:ea typeface="ヒラギノ角ゴ Pro W3"/>
                <a:cs typeface="ヒラギノ角ゴ Pro W3"/>
              </a:defRPr>
            </a:lvl3pPr>
            <a:lvl4pPr marL="1600200" indent="-228600" defTabSz="908050" eaLnBrk="0" hangingPunct="0">
              <a:spcBef>
                <a:spcPct val="30000"/>
              </a:spcBef>
              <a:defRPr sz="1200">
                <a:solidFill>
                  <a:schemeClr val="tx1"/>
                </a:solidFill>
                <a:latin typeface="Arial" pitchFamily="34" charset="0"/>
                <a:ea typeface="ヒラギノ角ゴ Pro W3"/>
                <a:cs typeface="ヒラギノ角ゴ Pro W3"/>
              </a:defRPr>
            </a:lvl4pPr>
            <a:lvl5pPr marL="2057400" indent="-228600" defTabSz="908050" eaLnBrk="0" hangingPunct="0">
              <a:spcBef>
                <a:spcPct val="30000"/>
              </a:spcBef>
              <a:defRPr sz="1200">
                <a:solidFill>
                  <a:schemeClr val="tx1"/>
                </a:solidFill>
                <a:latin typeface="Arial" pitchFamily="34" charset="0"/>
                <a:ea typeface="ヒラギノ角ゴ Pro W3"/>
                <a:cs typeface="ヒラギノ角ゴ Pro W3"/>
              </a:defRPr>
            </a:lvl5pPr>
            <a:lvl6pPr marL="2514600" indent="-228600" defTabSz="908050" eaLnBrk="0" fontAlgn="base" hangingPunct="0">
              <a:spcBef>
                <a:spcPct val="30000"/>
              </a:spcBef>
              <a:spcAft>
                <a:spcPct val="0"/>
              </a:spcAft>
              <a:defRPr sz="1200">
                <a:solidFill>
                  <a:schemeClr val="tx1"/>
                </a:solidFill>
                <a:latin typeface="Arial" pitchFamily="34" charset="0"/>
                <a:ea typeface="ヒラギノ角ゴ Pro W3"/>
                <a:cs typeface="ヒラギノ角ゴ Pro W3"/>
              </a:defRPr>
            </a:lvl6pPr>
            <a:lvl7pPr marL="2971800" indent="-228600" defTabSz="908050" eaLnBrk="0" fontAlgn="base" hangingPunct="0">
              <a:spcBef>
                <a:spcPct val="30000"/>
              </a:spcBef>
              <a:spcAft>
                <a:spcPct val="0"/>
              </a:spcAft>
              <a:defRPr sz="1200">
                <a:solidFill>
                  <a:schemeClr val="tx1"/>
                </a:solidFill>
                <a:latin typeface="Arial" pitchFamily="34" charset="0"/>
                <a:ea typeface="ヒラギノ角ゴ Pro W3"/>
                <a:cs typeface="ヒラギノ角ゴ Pro W3"/>
              </a:defRPr>
            </a:lvl7pPr>
            <a:lvl8pPr marL="3429000" indent="-228600" defTabSz="908050" eaLnBrk="0" fontAlgn="base" hangingPunct="0">
              <a:spcBef>
                <a:spcPct val="30000"/>
              </a:spcBef>
              <a:spcAft>
                <a:spcPct val="0"/>
              </a:spcAft>
              <a:defRPr sz="1200">
                <a:solidFill>
                  <a:schemeClr val="tx1"/>
                </a:solidFill>
                <a:latin typeface="Arial" pitchFamily="34" charset="0"/>
                <a:ea typeface="ヒラギノ角ゴ Pro W3"/>
                <a:cs typeface="ヒラギノ角ゴ Pro W3"/>
              </a:defRPr>
            </a:lvl8pPr>
            <a:lvl9pPr marL="3886200" indent="-228600" defTabSz="908050" eaLnBrk="0" fontAlgn="base" hangingPunct="0">
              <a:spcBef>
                <a:spcPct val="30000"/>
              </a:spcBef>
              <a:spcAft>
                <a:spcPct val="0"/>
              </a:spcAft>
              <a:defRPr sz="1200">
                <a:solidFill>
                  <a:schemeClr val="tx1"/>
                </a:solidFill>
                <a:latin typeface="Arial" pitchFamily="34" charset="0"/>
                <a:ea typeface="ヒラギノ角ゴ Pro W3"/>
                <a:cs typeface="ヒラギノ角ゴ Pro W3"/>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E9AFEB8B-64B6-4985-8894-85A7C824B3EC}" type="slidenum">
              <a:rPr kumimoji="0" lang="en-GB" altLang="en-US" sz="1200" b="0" i="0" u="none" strike="noStrike" kern="1200" cap="none" spc="0" normalizeH="0" baseline="0" noProof="0">
                <a:ln>
                  <a:noFill/>
                </a:ln>
                <a:solidFill>
                  <a:srgbClr val="000000"/>
                </a:solidFill>
                <a:effectLst/>
                <a:uLnTx/>
                <a:uFillTx/>
                <a:latin typeface="Arial" pitchFamily="34" charset="0"/>
                <a:ea typeface="ヒラギノ角ゴ Pro W3"/>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itchFamily="34" charset="0"/>
              <a:ea typeface="ヒラギノ角ゴ Pro W3"/>
              <a:cs typeface="Arial" pitchFamily="34" charset="0"/>
            </a:endParaRPr>
          </a:p>
        </p:txBody>
      </p:sp>
      <p:sp>
        <p:nvSpPr>
          <p:cNvPr id="44035" name="Rectangle 2"/>
          <p:cNvSpPr>
            <a:spLocks noGrp="1" noRot="1" noChangeAspect="1" noChangeArrowheads="1" noTextEdit="1"/>
          </p:cNvSpPr>
          <p:nvPr>
            <p:ph type="sldImg"/>
          </p:nvPr>
        </p:nvSpPr>
        <p:spPr>
          <a:xfrm>
            <a:off x="74613" y="730250"/>
            <a:ext cx="6524625" cy="3670300"/>
          </a:xfrm>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90" tIns="45344" rIns="90690" bIns="45344"/>
          <a:lstStyle/>
          <a:p>
            <a:pPr eaLnBrk="1" hangingPunct="1">
              <a:lnSpc>
                <a:spcPct val="90000"/>
              </a:lnSpc>
            </a:pPr>
            <a:endParaRPr lang="en-GB" altLang="en-US">
              <a:latin typeface="Arial" pitchFamily="34" charset="0"/>
              <a:ea typeface="ヒラギノ角ゴ Pro W3"/>
              <a:cs typeface="ヒラギノ角ゴ Pro W3"/>
            </a:endParaRPr>
          </a:p>
        </p:txBody>
      </p:sp>
    </p:spTree>
    <p:extLst>
      <p:ext uri="{BB962C8B-B14F-4D97-AF65-F5344CB8AC3E}">
        <p14:creationId xmlns:p14="http://schemas.microsoft.com/office/powerpoint/2010/main" val="1757552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xfrm>
            <a:off x="77788" y="733425"/>
            <a:ext cx="6513512" cy="3665538"/>
          </a:xfrm>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itchFamily="34" charset="0"/>
              <a:ea typeface="ヒラギノ角ゴ Pro W3"/>
              <a:cs typeface="ヒラギノ角ゴ Pro W3"/>
            </a:endParaRPr>
          </a:p>
        </p:txBody>
      </p:sp>
      <p:sp>
        <p:nvSpPr>
          <p:cNvPr id="114692"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ヒラギノ角ゴ Pro W3"/>
                <a:cs typeface="ヒラギノ角ゴ Pro W3"/>
              </a:defRPr>
            </a:lvl1pPr>
            <a:lvl2pPr marL="748332" indent="-288305" eaLnBrk="0" hangingPunct="0">
              <a:spcBef>
                <a:spcPct val="30000"/>
              </a:spcBef>
              <a:defRPr sz="1200">
                <a:solidFill>
                  <a:schemeClr val="tx1"/>
                </a:solidFill>
                <a:latin typeface="Arial" pitchFamily="34" charset="0"/>
                <a:ea typeface="ヒラギノ角ゴ Pro W3"/>
                <a:cs typeface="ヒラギノ角ゴ Pro W3"/>
              </a:defRPr>
            </a:lvl2pPr>
            <a:lvl3pPr marL="1153218" indent="-230014" eaLnBrk="0" hangingPunct="0">
              <a:spcBef>
                <a:spcPct val="30000"/>
              </a:spcBef>
              <a:defRPr sz="1200">
                <a:solidFill>
                  <a:schemeClr val="tx1"/>
                </a:solidFill>
                <a:latin typeface="Arial" pitchFamily="34" charset="0"/>
                <a:ea typeface="ヒラギノ角ゴ Pro W3"/>
                <a:cs typeface="ヒラギノ角ゴ Pro W3"/>
              </a:defRPr>
            </a:lvl3pPr>
            <a:lvl4pPr marL="1613245" indent="-230014" eaLnBrk="0" hangingPunct="0">
              <a:spcBef>
                <a:spcPct val="30000"/>
              </a:spcBef>
              <a:defRPr sz="1200">
                <a:solidFill>
                  <a:schemeClr val="tx1"/>
                </a:solidFill>
                <a:latin typeface="Arial" pitchFamily="34" charset="0"/>
                <a:ea typeface="ヒラギノ角ゴ Pro W3"/>
                <a:cs typeface="ヒラギノ角ゴ Pro W3"/>
              </a:defRPr>
            </a:lvl4pPr>
            <a:lvl5pPr marL="2074848" indent="-230014" eaLnBrk="0" hangingPunct="0">
              <a:spcBef>
                <a:spcPct val="30000"/>
              </a:spcBef>
              <a:defRPr sz="1200">
                <a:solidFill>
                  <a:schemeClr val="tx1"/>
                </a:solidFill>
                <a:latin typeface="Arial" pitchFamily="34" charset="0"/>
                <a:ea typeface="ヒラギノ角ゴ Pro W3"/>
                <a:cs typeface="ヒラギノ角ゴ Pro W3"/>
              </a:defRPr>
            </a:lvl5pPr>
            <a:lvl6pPr marL="2528574" indent="-230014" eaLnBrk="0" fontAlgn="base" hangingPunct="0">
              <a:spcBef>
                <a:spcPct val="30000"/>
              </a:spcBef>
              <a:spcAft>
                <a:spcPct val="0"/>
              </a:spcAft>
              <a:defRPr sz="1200">
                <a:solidFill>
                  <a:schemeClr val="tx1"/>
                </a:solidFill>
                <a:latin typeface="Arial" pitchFamily="34" charset="0"/>
                <a:ea typeface="ヒラギノ角ゴ Pro W3"/>
                <a:cs typeface="ヒラギノ角ゴ Pro W3"/>
              </a:defRPr>
            </a:lvl6pPr>
            <a:lvl7pPr marL="2982299" indent="-230014" eaLnBrk="0" fontAlgn="base" hangingPunct="0">
              <a:spcBef>
                <a:spcPct val="30000"/>
              </a:spcBef>
              <a:spcAft>
                <a:spcPct val="0"/>
              </a:spcAft>
              <a:defRPr sz="1200">
                <a:solidFill>
                  <a:schemeClr val="tx1"/>
                </a:solidFill>
                <a:latin typeface="Arial" pitchFamily="34" charset="0"/>
                <a:ea typeface="ヒラギノ角ゴ Pro W3"/>
                <a:cs typeface="ヒラギノ角ゴ Pro W3"/>
              </a:defRPr>
            </a:lvl7pPr>
            <a:lvl8pPr marL="3436024" indent="-230014" eaLnBrk="0" fontAlgn="base" hangingPunct="0">
              <a:spcBef>
                <a:spcPct val="30000"/>
              </a:spcBef>
              <a:spcAft>
                <a:spcPct val="0"/>
              </a:spcAft>
              <a:defRPr sz="1200">
                <a:solidFill>
                  <a:schemeClr val="tx1"/>
                </a:solidFill>
                <a:latin typeface="Arial" pitchFamily="34" charset="0"/>
                <a:ea typeface="ヒラギノ角ゴ Pro W3"/>
                <a:cs typeface="ヒラギノ角ゴ Pro W3"/>
              </a:defRPr>
            </a:lvl8pPr>
            <a:lvl9pPr marL="3889750" indent="-230014" eaLnBrk="0" fontAlgn="base" hangingPunct="0">
              <a:spcBef>
                <a:spcPct val="30000"/>
              </a:spcBef>
              <a:spcAft>
                <a:spcPct val="0"/>
              </a:spcAft>
              <a:defRPr sz="1200">
                <a:solidFill>
                  <a:schemeClr val="tx1"/>
                </a:solidFill>
                <a:latin typeface="Arial" pitchFamily="34" charset="0"/>
                <a:ea typeface="ヒラギノ角ゴ Pro W3"/>
                <a:cs typeface="ヒラギノ角ゴ Pro W3"/>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ヒラギノ角ゴ Pro W3"/>
              </a:rPr>
              <a:t>Strategy Slides - 24 May 2016 - MASTER</a:t>
            </a:r>
          </a:p>
        </p:txBody>
      </p:sp>
    </p:spTree>
    <p:extLst>
      <p:ext uri="{BB962C8B-B14F-4D97-AF65-F5344CB8AC3E}">
        <p14:creationId xmlns:p14="http://schemas.microsoft.com/office/powerpoint/2010/main" val="1953378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1222375"/>
            <a:ext cx="5862638" cy="3298825"/>
          </a:xfrm>
        </p:spPr>
      </p:sp>
      <p:sp>
        <p:nvSpPr>
          <p:cNvPr id="3" name="Notes Placeholder 2"/>
          <p:cNvSpPr>
            <a:spLocks noGrp="1"/>
          </p:cNvSpPr>
          <p:nvPr>
            <p:ph type="body" idx="1"/>
          </p:nvPr>
        </p:nvSpPr>
        <p:spPr>
          <a:xfrm>
            <a:off x="666909" y="4704616"/>
            <a:ext cx="5335270" cy="3849231"/>
          </a:xfrm>
        </p:spPr>
        <p:txBody>
          <a:bodyPr/>
          <a:lstStyle/>
          <a:p>
            <a:r>
              <a:rPr lang="en-GB" sz="1200" b="0" i="0" kern="1200">
                <a:solidFill>
                  <a:schemeClr val="tx1"/>
                </a:solidFill>
                <a:effectLst/>
                <a:latin typeface="+mn-lt"/>
                <a:ea typeface="+mn-ea"/>
                <a:cs typeface="+mn-cs"/>
              </a:rPr>
              <a:t>The information that we gather through this route is a further source of intelligence that we are using to monitor risk, identify where providers may need extra support to respond to emerging issues, and ensure they are delivering safe care which protects people’s human rights.</a:t>
            </a:r>
          </a:p>
          <a:p>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It aids our understanding of the impact of coronavirus on staff and people using services, and where we may need to follow up directly with an inspection, or escalate concerns to regional, and national system partners where they are best placed to address.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2869" rtl="0" eaLnBrk="1" fontAlgn="auto" latinLnBrk="0" hangingPunct="1">
              <a:lnSpc>
                <a:spcPct val="100000"/>
              </a:lnSpc>
              <a:spcBef>
                <a:spcPts val="0"/>
              </a:spcBef>
              <a:spcAft>
                <a:spcPts val="0"/>
              </a:spcAft>
              <a:buClrTx/>
              <a:buSzTx/>
              <a:buFontTx/>
              <a:buNone/>
              <a:tabLst/>
              <a:defRPr/>
            </a:pPr>
            <a:fld id="{BA6D03E2-10DB-FA49-8644-EA6F2DCECB51}" type="slidenum">
              <a:rPr kumimoji="0" lang="en-US" sz="1200" b="0" i="0" u="none" strike="noStrike" kern="1200" cap="none" spc="0" normalizeH="0" baseline="0" noProof="0">
                <a:ln>
                  <a:noFill/>
                </a:ln>
                <a:solidFill>
                  <a:prstClr val="black"/>
                </a:solidFill>
                <a:effectLst/>
                <a:uLnTx/>
                <a:uFillTx/>
                <a:latin typeface="Calibri"/>
                <a:ea typeface="ヒラギノ角ゴ Pro W3" charset="-128"/>
                <a:cs typeface="+mn-cs"/>
              </a:rPr>
              <a:pPr marL="0" marR="0" lvl="0" indent="0" algn="r" defTabSz="452869"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ヒラギノ角ゴ Pro W3" charset="-128"/>
              <a:cs typeface="+mn-cs"/>
            </a:endParaRPr>
          </a:p>
        </p:txBody>
      </p:sp>
    </p:spTree>
    <p:extLst>
      <p:ext uri="{BB962C8B-B14F-4D97-AF65-F5344CB8AC3E}">
        <p14:creationId xmlns:p14="http://schemas.microsoft.com/office/powerpoint/2010/main" val="1229675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Your local inspection team is there to support you.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BFA098-6425-41B0-A2E0-C459147C94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7803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98438" y="508000"/>
            <a:ext cx="6273800" cy="3530600"/>
          </a:xfrm>
          <a:ln/>
        </p:spPr>
      </p:sp>
      <p:sp>
        <p:nvSpPr>
          <p:cNvPr id="60419" name="Rectangle 3"/>
          <p:cNvSpPr>
            <a:spLocks noGrp="1" noChangeArrowheads="1"/>
          </p:cNvSpPr>
          <p:nvPr>
            <p:ph type="body" idx="1"/>
          </p:nvPr>
        </p:nvSpPr>
        <p:spPr>
          <a:xfrm>
            <a:off x="429169" y="5015203"/>
            <a:ext cx="5681076" cy="47504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b="1">
              <a:latin typeface="Arial" charset="0"/>
              <a:ea typeface="ヒラギノ角ゴ Pro W3" charset="-128"/>
            </a:endParaRPr>
          </a:p>
          <a:p>
            <a:endParaRPr lang="en-GB" altLang="en-US" sz="1400">
              <a:latin typeface="Arial" charset="0"/>
              <a:ea typeface="ヒラギノ角ゴ Pro W3" charset="-128"/>
            </a:endParaRPr>
          </a:p>
        </p:txBody>
      </p:sp>
      <p:sp>
        <p:nvSpPr>
          <p:cNvPr id="4" name="Slide Number Placeholder 3">
            <a:extLst>
              <a:ext uri="{FF2B5EF4-FFF2-40B4-BE49-F238E27FC236}">
                <a16:creationId xmlns:a16="http://schemas.microsoft.com/office/drawing/2014/main" id="{39E6192D-92C9-4CA8-911E-896282E59361}"/>
              </a:ext>
            </a:extLst>
          </p:cNvPr>
          <p:cNvSpPr txBox="1">
            <a:spLocks/>
          </p:cNvSpPr>
          <p:nvPr/>
        </p:nvSpPr>
        <p:spPr>
          <a:xfrm>
            <a:off x="3809079" y="9378825"/>
            <a:ext cx="2914015" cy="495426"/>
          </a:xfrm>
          <a:prstGeom prst="rect">
            <a:avLst/>
          </a:prstGeom>
        </p:spPr>
        <p:txBody>
          <a:bodyPr vert="horz" lIns="92290" tIns="46145" rIns="92290" bIns="46145"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1D2AD3E-D472-4316-B3E6-D491A475E25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8040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C09A6E20-7405-47B2-BD64-ADC7372424AF}"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045723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02151" y="485785"/>
            <a:ext cx="2578100" cy="56308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63600" y="485785"/>
            <a:ext cx="7535333" cy="56308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DD846DCD-30B3-4B58-95BB-639F546D8E65}"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822083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63610" y="485785"/>
            <a:ext cx="10316633" cy="5630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sldNum" sz="quarter" idx="10"/>
          </p:nvPr>
        </p:nvSpPr>
        <p:spPr>
          <a:ln/>
        </p:spPr>
        <p:txBody>
          <a:bodyPr/>
          <a:lstStyle>
            <a:lvl1pPr>
              <a:defRPr/>
            </a:lvl1pPr>
          </a:lstStyle>
          <a:p>
            <a:pPr>
              <a:defRPr/>
            </a:pPr>
            <a:fld id="{A8481FCF-882C-4AEB-90F6-A1E20F5A24D9}"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063327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63606" y="485792"/>
            <a:ext cx="7437967" cy="906463"/>
          </a:xfrm>
        </p:spPr>
        <p:txBody>
          <a:bodyPr/>
          <a:lstStyle/>
          <a:p>
            <a:r>
              <a:rPr lang="en-US"/>
              <a:t>Click to edit Master title style</a:t>
            </a:r>
          </a:p>
        </p:txBody>
      </p:sp>
      <p:sp>
        <p:nvSpPr>
          <p:cNvPr id="3" name="Table Placeholder 2"/>
          <p:cNvSpPr>
            <a:spLocks noGrp="1"/>
          </p:cNvSpPr>
          <p:nvPr>
            <p:ph type="tbl" idx="1"/>
          </p:nvPr>
        </p:nvSpPr>
        <p:spPr>
          <a:xfrm>
            <a:off x="863610" y="1798639"/>
            <a:ext cx="10316633" cy="4318000"/>
          </a:xfrm>
        </p:spPr>
        <p:txBody>
          <a:bodyPr/>
          <a:lstStyle/>
          <a:p>
            <a:pPr lvl="0"/>
            <a:r>
              <a:rPr lang="en-US" noProof="0"/>
              <a:t>Click icon to add table</a:t>
            </a:r>
          </a:p>
        </p:txBody>
      </p:sp>
      <p:sp>
        <p:nvSpPr>
          <p:cNvPr id="4" name="Rectangle 5"/>
          <p:cNvSpPr>
            <a:spLocks noGrp="1" noChangeArrowheads="1"/>
          </p:cNvSpPr>
          <p:nvPr>
            <p:ph type="sldNum" sz="quarter" idx="10"/>
          </p:nvPr>
        </p:nvSpPr>
        <p:spPr>
          <a:ln/>
        </p:spPr>
        <p:txBody>
          <a:bodyPr/>
          <a:lstStyle>
            <a:lvl1pPr>
              <a:defRPr/>
            </a:lvl1pPr>
          </a:lstStyle>
          <a:p>
            <a:pPr>
              <a:defRPr/>
            </a:pPr>
            <a:fld id="{4E2D3B8B-3184-46B3-B204-3003DB4E824A}"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966016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3606" y="485792"/>
            <a:ext cx="7437967" cy="906463"/>
          </a:xfrm>
        </p:spPr>
        <p:txBody>
          <a:bodyPr/>
          <a:lstStyle/>
          <a:p>
            <a:r>
              <a:rPr lang="en-US"/>
              <a:t>Click to edit Master title style</a:t>
            </a:r>
          </a:p>
        </p:txBody>
      </p:sp>
      <p:sp>
        <p:nvSpPr>
          <p:cNvPr id="3" name="Text Placeholder 2"/>
          <p:cNvSpPr>
            <a:spLocks noGrp="1"/>
          </p:cNvSpPr>
          <p:nvPr>
            <p:ph type="body" sz="half" idx="1"/>
          </p:nvPr>
        </p:nvSpPr>
        <p:spPr>
          <a:xfrm>
            <a:off x="863600" y="1798639"/>
            <a:ext cx="5056717" cy="431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3522" y="1798639"/>
            <a:ext cx="5056716" cy="431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pPr>
              <a:defRPr/>
            </a:pPr>
            <a:fld id="{FED75FBC-594E-4BA3-A2BC-6EE10EB3B709}"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069164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4" name="Text Placeholder 3"/>
          <p:cNvSpPr>
            <a:spLocks noGrp="1"/>
          </p:cNvSpPr>
          <p:nvPr>
            <p:ph type="body" sz="quarter" idx="10"/>
          </p:nvPr>
        </p:nvSpPr>
        <p:spPr>
          <a:xfrm>
            <a:off x="527316" y="1268763"/>
            <a:ext cx="10945283" cy="43910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7826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7">
            <a:extLst>
              <a:ext uri="{FF2B5EF4-FFF2-40B4-BE49-F238E27FC236}">
                <a16:creationId xmlns:a16="http://schemas.microsoft.com/office/drawing/2014/main" id="{E58E83FC-9EC6-47C2-A09B-E2D69D720768}"/>
              </a:ext>
            </a:extLst>
          </p:cNvPr>
          <p:cNvSpPr>
            <a:spLocks noGrp="1"/>
          </p:cNvSpPr>
          <p:nvPr>
            <p:ph type="sldNum" sz="quarter" idx="10"/>
          </p:nvPr>
        </p:nvSpPr>
        <p:spPr/>
        <p:txBody>
          <a:bodyPr/>
          <a:lstStyle>
            <a:lvl1pPr>
              <a:defRPr/>
            </a:lvl1pPr>
          </a:lstStyle>
          <a:p>
            <a:pPr>
              <a:defRPr/>
            </a:pPr>
            <a:fld id="{6A3FE1E6-2760-42F2-B6A3-E51C5C5EC98F}" type="slidenum">
              <a:rPr lang="en-US" altLang="en-US"/>
              <a:pPr>
                <a:defRPr/>
              </a:pPr>
              <a:t>‹#›</a:t>
            </a:fld>
            <a:endParaRPr lang="en-US" altLang="en-US"/>
          </a:p>
        </p:txBody>
      </p:sp>
    </p:spTree>
    <p:extLst>
      <p:ext uri="{BB962C8B-B14F-4D97-AF65-F5344CB8AC3E}">
        <p14:creationId xmlns:p14="http://schemas.microsoft.com/office/powerpoint/2010/main" val="3170792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73E401F2-7278-416C-82CC-345FB383918E}"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4083871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GB"/>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8B1CCEB9-184B-4B8B-A72E-3D0843783A52}"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209293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63600" y="1798638"/>
            <a:ext cx="505671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23519" y="1798638"/>
            <a:ext cx="5056716"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5B79AC96-01ED-4271-A298-3AD16C500ADD}"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625267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20C3F1C8-16FB-4B14-9B1C-599DB99BD49A}"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198276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4732B944-267D-4199-93E7-17CB225CFC61}"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504055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61E37627-D4A9-41D5-94D6-8DF0E15ED06F}"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195612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1E67BF11-EC31-4822-A856-080F894081C5}"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578372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GB"/>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64AFAF24-5BCC-4ACD-ABD8-05CEC39F159E}"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502048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GB"/>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2C7DB9E2-8E5F-43CE-B7E6-9B41143372A5}"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1850233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A44B6369-AC3A-4410-8281-FA167ED5E53D}"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609837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02135" y="485784"/>
            <a:ext cx="2578100" cy="56308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63600" y="485784"/>
            <a:ext cx="7535333" cy="56308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02EAD3D0-8BD4-4285-B365-8F826D345E75}"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5279149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63606" y="485784"/>
            <a:ext cx="10316633" cy="56308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4433CAB5-9A4C-4098-923E-BB857CADC5A9}"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9671396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63606" y="485775"/>
            <a:ext cx="7437967" cy="906463"/>
          </a:xfrm>
        </p:spPr>
        <p:txBody>
          <a:bodyPr/>
          <a:lstStyle/>
          <a:p>
            <a:r>
              <a:rPr lang="en-GB"/>
              <a:t>Click to edit Master title style</a:t>
            </a:r>
            <a:endParaRPr lang="en-US"/>
          </a:p>
        </p:txBody>
      </p:sp>
      <p:sp>
        <p:nvSpPr>
          <p:cNvPr id="3" name="Table Placeholder 2"/>
          <p:cNvSpPr>
            <a:spLocks noGrp="1"/>
          </p:cNvSpPr>
          <p:nvPr>
            <p:ph type="tbl" idx="1"/>
          </p:nvPr>
        </p:nvSpPr>
        <p:spPr>
          <a:xfrm>
            <a:off x="863606" y="1798638"/>
            <a:ext cx="10316633" cy="4318000"/>
          </a:xfrm>
        </p:spPr>
        <p:txBody>
          <a:bodyPr/>
          <a:lstStyle/>
          <a:p>
            <a:pPr lvl="0"/>
            <a:endParaRPr lang="en-US" noProof="0"/>
          </a:p>
        </p:txBody>
      </p:sp>
      <p:sp>
        <p:nvSpPr>
          <p:cNvPr id="4" name="Rectangle 5"/>
          <p:cNvSpPr>
            <a:spLocks noGrp="1" noChangeArrowheads="1"/>
          </p:cNvSpPr>
          <p:nvPr>
            <p:ph type="sldNum" sz="quarter" idx="10"/>
          </p:nvPr>
        </p:nvSpPr>
        <p:spPr>
          <a:ln/>
        </p:spPr>
        <p:txBody>
          <a:bodyPr/>
          <a:lstStyle>
            <a:lvl1pPr>
              <a:defRPr/>
            </a:lvl1pPr>
          </a:lstStyle>
          <a:p>
            <a:pPr>
              <a:defRPr/>
            </a:pPr>
            <a:fld id="{8955D9C2-1075-4640-B960-0063727D3386}"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2377024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3606" y="485775"/>
            <a:ext cx="7437967" cy="906463"/>
          </a:xfrm>
        </p:spPr>
        <p:txBody>
          <a:bodyPr/>
          <a:lstStyle/>
          <a:p>
            <a:r>
              <a:rPr lang="en-GB"/>
              <a:t>Click to edit Master title style</a:t>
            </a:r>
            <a:endParaRPr lang="en-US"/>
          </a:p>
        </p:txBody>
      </p:sp>
      <p:sp>
        <p:nvSpPr>
          <p:cNvPr id="3" name="Text Placeholder 2"/>
          <p:cNvSpPr>
            <a:spLocks noGrp="1"/>
          </p:cNvSpPr>
          <p:nvPr>
            <p:ph type="body" sz="half" idx="1"/>
          </p:nvPr>
        </p:nvSpPr>
        <p:spPr>
          <a:xfrm>
            <a:off x="863600" y="1798638"/>
            <a:ext cx="5056717" cy="4318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23519" y="1798638"/>
            <a:ext cx="5056716" cy="4318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23DF0102-D5C9-4BDB-BE34-2C690335B793}"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4319773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7"/>
          <p:cNvSpPr>
            <a:spLocks noGrp="1"/>
          </p:cNvSpPr>
          <p:nvPr>
            <p:ph type="sldNum" sz="quarter" idx="10"/>
          </p:nvPr>
        </p:nvSpPr>
        <p:spPr/>
        <p:txBody>
          <a:bodyPr/>
          <a:lstStyle>
            <a:lvl1pPr eaLnBrk="1" hangingPunct="1">
              <a:defRPr/>
            </a:lvl1pPr>
          </a:lstStyle>
          <a:p>
            <a:pPr>
              <a:defRPr/>
            </a:pPr>
            <a:fld id="{34C2A6A1-42F0-4C62-BCC9-77A2B658CF96}" type="slidenum">
              <a:rPr/>
              <a:pPr>
                <a:defRPr/>
              </a:pPr>
              <a:t>‹#›</a:t>
            </a:fld>
            <a:endParaRPr/>
          </a:p>
        </p:txBody>
      </p:sp>
    </p:spTree>
    <p:extLst>
      <p:ext uri="{BB962C8B-B14F-4D97-AF65-F5344CB8AC3E}">
        <p14:creationId xmlns:p14="http://schemas.microsoft.com/office/powerpoint/2010/main" val="2037594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63600" y="1798639"/>
            <a:ext cx="505671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3522" y="1798639"/>
            <a:ext cx="5056716"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pPr>
              <a:defRPr/>
            </a:pPr>
            <a:fld id="{AC388857-FFB2-4669-853F-1E12D49346B4}"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939873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F73E8205-F4B7-4DA8-8008-33FEE527F65F}"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6535517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GB"/>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46511324-38ED-4536-B334-BCDC62F16098}"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9213630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63600" y="1798638"/>
            <a:ext cx="505671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23519" y="1798638"/>
            <a:ext cx="5056716"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44EA3ECF-9914-47A1-8051-03D9F029D616}"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7920842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09BCE84F-0F6D-487F-B307-497E4B5C95ED}"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4201828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503897CF-F139-4DCB-B65C-17B11C5F34BC}"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681319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CECB0178-5C25-4E35-8269-7B64FFD2FBCD}"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4903924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GB"/>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BCB8D41E-260C-45FA-A641-C4C59D256D51}"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2730570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GB"/>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7DDE1E96-BDD7-4214-91D9-FAC500864B05}"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7550873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785CD680-7D75-4357-A760-4AAF475F978E}"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42052631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02135" y="485784"/>
            <a:ext cx="2578100" cy="56308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63600" y="485784"/>
            <a:ext cx="7535333" cy="56308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DF58568B-838A-4A2F-8E7C-11222A803030}"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93199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4" y="1535117"/>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ln/>
        </p:spPr>
        <p:txBody>
          <a:bodyPr/>
          <a:lstStyle>
            <a:lvl1pPr>
              <a:defRPr/>
            </a:lvl1pPr>
          </a:lstStyle>
          <a:p>
            <a:pPr>
              <a:defRPr/>
            </a:pPr>
            <a:fld id="{5F19CF11-6C89-4833-8864-73DB7F1D5949}"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8700855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63606" y="485784"/>
            <a:ext cx="10316633" cy="56308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D619F6A5-DA74-4C2D-AEAA-7057F97E2D0D}"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3314233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63606" y="485775"/>
            <a:ext cx="7437967" cy="906463"/>
          </a:xfrm>
        </p:spPr>
        <p:txBody>
          <a:bodyPr/>
          <a:lstStyle/>
          <a:p>
            <a:r>
              <a:rPr lang="en-GB"/>
              <a:t>Click to edit Master title style</a:t>
            </a:r>
            <a:endParaRPr lang="en-US"/>
          </a:p>
        </p:txBody>
      </p:sp>
      <p:sp>
        <p:nvSpPr>
          <p:cNvPr id="3" name="Table Placeholder 2"/>
          <p:cNvSpPr>
            <a:spLocks noGrp="1"/>
          </p:cNvSpPr>
          <p:nvPr>
            <p:ph type="tbl" idx="1"/>
          </p:nvPr>
        </p:nvSpPr>
        <p:spPr>
          <a:xfrm>
            <a:off x="863606" y="1798638"/>
            <a:ext cx="10316633" cy="4318000"/>
          </a:xfrm>
        </p:spPr>
        <p:txBody>
          <a:bodyPr/>
          <a:lstStyle/>
          <a:p>
            <a:pPr lvl="0"/>
            <a:endParaRPr lang="en-US" noProof="0"/>
          </a:p>
        </p:txBody>
      </p:sp>
      <p:sp>
        <p:nvSpPr>
          <p:cNvPr id="4" name="Rectangle 5"/>
          <p:cNvSpPr>
            <a:spLocks noGrp="1" noChangeArrowheads="1"/>
          </p:cNvSpPr>
          <p:nvPr>
            <p:ph type="sldNum" sz="quarter" idx="10"/>
          </p:nvPr>
        </p:nvSpPr>
        <p:spPr>
          <a:ln/>
        </p:spPr>
        <p:txBody>
          <a:bodyPr/>
          <a:lstStyle>
            <a:lvl1pPr>
              <a:defRPr/>
            </a:lvl1pPr>
          </a:lstStyle>
          <a:p>
            <a:pPr>
              <a:defRPr/>
            </a:pPr>
            <a:fld id="{BA43EBBB-4CD1-4F43-99E0-35B57711E8C7}"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3809109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3606" y="485775"/>
            <a:ext cx="7437967" cy="906463"/>
          </a:xfrm>
        </p:spPr>
        <p:txBody>
          <a:bodyPr/>
          <a:lstStyle/>
          <a:p>
            <a:r>
              <a:rPr lang="en-GB"/>
              <a:t>Click to edit Master title style</a:t>
            </a:r>
            <a:endParaRPr lang="en-US"/>
          </a:p>
        </p:txBody>
      </p:sp>
      <p:sp>
        <p:nvSpPr>
          <p:cNvPr id="3" name="Text Placeholder 2"/>
          <p:cNvSpPr>
            <a:spLocks noGrp="1"/>
          </p:cNvSpPr>
          <p:nvPr>
            <p:ph type="body" sz="half" idx="1"/>
          </p:nvPr>
        </p:nvSpPr>
        <p:spPr>
          <a:xfrm>
            <a:off x="863600" y="1798638"/>
            <a:ext cx="5056717" cy="4318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23519" y="1798638"/>
            <a:ext cx="5056716" cy="4318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72B68E47-1D50-421B-AC8D-D4E377AD6FE4}"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5315518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7"/>
          <p:cNvSpPr>
            <a:spLocks noGrp="1"/>
          </p:cNvSpPr>
          <p:nvPr>
            <p:ph type="sldNum" sz="quarter" idx="10"/>
          </p:nvPr>
        </p:nvSpPr>
        <p:spPr/>
        <p:txBody>
          <a:bodyPr/>
          <a:lstStyle>
            <a:lvl1pPr>
              <a:defRPr/>
            </a:lvl1pPr>
          </a:lstStyle>
          <a:p>
            <a:pPr>
              <a:defRPr/>
            </a:pPr>
            <a:fld id="{9F524BEC-8B7F-43F2-9891-95CB0F5FBA0C}" type="slidenum">
              <a:rPr/>
              <a:pPr>
                <a:defRPr/>
              </a:pPr>
              <a:t>‹#›</a:t>
            </a:fld>
            <a:endParaRPr/>
          </a:p>
        </p:txBody>
      </p:sp>
    </p:spTree>
    <p:extLst>
      <p:ext uri="{BB962C8B-B14F-4D97-AF65-F5344CB8AC3E}">
        <p14:creationId xmlns:p14="http://schemas.microsoft.com/office/powerpoint/2010/main" val="2823924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PhAnim="0" type="title">
  <p:cSld name="Title Slide">
    <p:spTree>
      <p:nvGrpSpPr>
        <p:cNvPr id="1" name=""/>
        <p:cNvGrpSpPr/>
        <p:nvPr/>
      </p:nvGrpSpPr>
      <p:grpSpPr>
        <a:xfrm>
          <a:off x="0" y="0"/>
          <a:ext cx="0" cy="0"/>
          <a:chOff x="0" y="0"/>
          <a:chExt cx="0" cy="0"/>
        </a:xfrm>
      </p:grpSpPr>
      <p:pic>
        <p:nvPicPr>
          <p:cNvPr id="4" name="Picture 8" descr="CQC_logo_CMYK"/>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63600" y="457200"/>
            <a:ext cx="36068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ctrTitle"/>
          </p:nvPr>
        </p:nvSpPr>
        <p:spPr>
          <a:xfrm>
            <a:off x="863600" y="1676400"/>
            <a:ext cx="7620000" cy="990600"/>
          </a:xfrm>
          <a:prstGeom prst="rect">
            <a:avLst/>
          </a:prstGeom>
        </p:spPr>
        <p:txBody>
          <a:bodyPr/>
          <a:lstStyle>
            <a:lvl1pPr>
              <a:defRPr sz="3500"/>
            </a:lvl1pPr>
          </a:lstStyle>
          <a:p>
            <a:r>
              <a:rPr lang="en-US"/>
              <a:t>Click to edit Master title style</a:t>
            </a:r>
          </a:p>
        </p:txBody>
      </p:sp>
      <p:sp>
        <p:nvSpPr>
          <p:cNvPr id="7173" name="Rectangle 5"/>
          <p:cNvSpPr>
            <a:spLocks noGrp="1" noChangeArrowheads="1"/>
          </p:cNvSpPr>
          <p:nvPr>
            <p:ph type="subTitle" sz="quarter" idx="1"/>
          </p:nvPr>
        </p:nvSpPr>
        <p:spPr>
          <a:xfrm>
            <a:off x="863600" y="2895600"/>
            <a:ext cx="4876800" cy="381000"/>
          </a:xfrm>
        </p:spPr>
        <p:txBody>
          <a:bodyPr/>
          <a:lstStyle>
            <a:lvl1pPr>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val="37096623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p:txBody>
          <a:bodyPr/>
          <a:lstStyle>
            <a:lvl1pPr eaLnBrk="1" hangingPunct="1">
              <a:defRPr/>
            </a:lvl1pPr>
          </a:lstStyle>
          <a:p>
            <a:pPr>
              <a:defRPr/>
            </a:pPr>
            <a:fld id="{266452C2-14C1-4F83-8A19-ADA3A4E85627}"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3471364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0"/>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GB"/>
              <a:t>Click to edit Master text styles</a:t>
            </a:r>
          </a:p>
        </p:txBody>
      </p:sp>
      <p:sp>
        <p:nvSpPr>
          <p:cNvPr id="4" name="Rectangle 5"/>
          <p:cNvSpPr>
            <a:spLocks noGrp="1" noChangeArrowheads="1"/>
          </p:cNvSpPr>
          <p:nvPr>
            <p:ph type="sldNum" sz="quarter" idx="10"/>
          </p:nvPr>
        </p:nvSpPr>
        <p:spPr/>
        <p:txBody>
          <a:bodyPr/>
          <a:lstStyle>
            <a:lvl1pPr eaLnBrk="1" hangingPunct="1">
              <a:defRPr/>
            </a:lvl1pPr>
          </a:lstStyle>
          <a:p>
            <a:pPr>
              <a:defRPr/>
            </a:pPr>
            <a:fld id="{1AA6DBD7-9B5B-49B3-A57A-D2D7EC72EB99}"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4416143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63600" y="1798639"/>
            <a:ext cx="505671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23522" y="1798639"/>
            <a:ext cx="5056716"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p:cNvSpPr>
            <a:spLocks noGrp="1" noChangeArrowheads="1"/>
          </p:cNvSpPr>
          <p:nvPr>
            <p:ph type="sldNum" sz="quarter" idx="10"/>
          </p:nvPr>
        </p:nvSpPr>
        <p:spPr/>
        <p:txBody>
          <a:bodyPr/>
          <a:lstStyle>
            <a:lvl1pPr eaLnBrk="1" hangingPunct="1">
              <a:defRPr/>
            </a:lvl1pPr>
          </a:lstStyle>
          <a:p>
            <a:pPr>
              <a:defRPr/>
            </a:pPr>
            <a:fld id="{928254A3-72C7-4DAE-B248-46BAC91CB2CE}"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9208362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76" y="1535117"/>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5"/>
          <p:cNvSpPr>
            <a:spLocks noGrp="1" noChangeArrowheads="1"/>
          </p:cNvSpPr>
          <p:nvPr>
            <p:ph type="sldNum" sz="quarter" idx="10"/>
          </p:nvPr>
        </p:nvSpPr>
        <p:spPr/>
        <p:txBody>
          <a:bodyPr/>
          <a:lstStyle>
            <a:lvl1pPr eaLnBrk="1" hangingPunct="1">
              <a:defRPr/>
            </a:lvl1pPr>
          </a:lstStyle>
          <a:p>
            <a:pPr>
              <a:defRPr/>
            </a:pPr>
            <a:fld id="{1D772AB1-1503-4743-A1BD-DCA750E4764E}"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2326234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5"/>
          <p:cNvSpPr>
            <a:spLocks noGrp="1" noChangeArrowheads="1"/>
          </p:cNvSpPr>
          <p:nvPr>
            <p:ph type="sldNum" sz="quarter" idx="10"/>
          </p:nvPr>
        </p:nvSpPr>
        <p:spPr/>
        <p:txBody>
          <a:bodyPr/>
          <a:lstStyle>
            <a:lvl1pPr eaLnBrk="1" hangingPunct="1">
              <a:defRPr/>
            </a:lvl1pPr>
          </a:lstStyle>
          <a:p>
            <a:pPr>
              <a:defRPr/>
            </a:pPr>
            <a:fld id="{6728632C-3C9F-4F8F-A6D9-8BA0CA1602D6}"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989340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pPr>
              <a:defRPr/>
            </a:pPr>
            <a:fld id="{F9A6E6C0-8208-479B-9A4E-4A71A3E73439}"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41460860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eaLnBrk="1" hangingPunct="1">
              <a:defRPr/>
            </a:lvl1pPr>
          </a:lstStyle>
          <a:p>
            <a:pPr>
              <a:defRPr/>
            </a:pPr>
            <a:fld id="{B55D0D3B-8129-4472-AC0E-FAD997822C79}"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026022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8"/>
            <a:ext cx="4011084" cy="1162051"/>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GB"/>
              <a:t>Click to edit Master text styles</a:t>
            </a:r>
          </a:p>
        </p:txBody>
      </p:sp>
      <p:sp>
        <p:nvSpPr>
          <p:cNvPr id="5" name="Rectangle 5"/>
          <p:cNvSpPr>
            <a:spLocks noGrp="1" noChangeArrowheads="1"/>
          </p:cNvSpPr>
          <p:nvPr>
            <p:ph type="sldNum" sz="quarter" idx="10"/>
          </p:nvPr>
        </p:nvSpPr>
        <p:spPr/>
        <p:txBody>
          <a:bodyPr/>
          <a:lstStyle>
            <a:lvl1pPr eaLnBrk="1" hangingPunct="1">
              <a:defRPr/>
            </a:lvl1pPr>
          </a:lstStyle>
          <a:p>
            <a:pPr>
              <a:defRPr/>
            </a:pPr>
            <a:fld id="{97984FE9-9950-4803-BC5F-B0E828AA9507}"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481499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9"/>
            <a:ext cx="7315200" cy="566739"/>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a:p>
        </p:txBody>
      </p:sp>
      <p:sp>
        <p:nvSpPr>
          <p:cNvPr id="4" name="Text Placeholder 3"/>
          <p:cNvSpPr>
            <a:spLocks noGrp="1"/>
          </p:cNvSpPr>
          <p:nvPr>
            <p:ph type="body" sz="half" idx="2"/>
          </p:nvPr>
        </p:nvSpPr>
        <p:spPr>
          <a:xfrm>
            <a:off x="2389717" y="5367347"/>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GB"/>
              <a:t>Click to edit Master text styles</a:t>
            </a:r>
          </a:p>
        </p:txBody>
      </p:sp>
      <p:sp>
        <p:nvSpPr>
          <p:cNvPr id="5" name="Rectangle 5"/>
          <p:cNvSpPr>
            <a:spLocks noGrp="1" noChangeArrowheads="1"/>
          </p:cNvSpPr>
          <p:nvPr>
            <p:ph type="sldNum" sz="quarter" idx="10"/>
          </p:nvPr>
        </p:nvSpPr>
        <p:spPr/>
        <p:txBody>
          <a:bodyPr/>
          <a:lstStyle>
            <a:lvl1pPr eaLnBrk="1" hangingPunct="1">
              <a:defRPr/>
            </a:lvl1pPr>
          </a:lstStyle>
          <a:p>
            <a:pPr>
              <a:defRPr/>
            </a:pPr>
            <a:fld id="{4C28ECC5-D938-44A6-B76C-B8745A5F6B81}"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1763874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p:txBody>
          <a:bodyPr/>
          <a:lstStyle>
            <a:lvl1pPr eaLnBrk="1" hangingPunct="1">
              <a:defRPr/>
            </a:lvl1pPr>
          </a:lstStyle>
          <a:p>
            <a:pPr>
              <a:defRPr/>
            </a:pPr>
            <a:fld id="{46AC654B-F8A6-4CA5-8381-4DEB819F073A}"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40246708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02139" y="485785"/>
            <a:ext cx="2578100" cy="56308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63600" y="485785"/>
            <a:ext cx="7535333" cy="56308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p:txBody>
          <a:bodyPr/>
          <a:lstStyle>
            <a:lvl1pPr eaLnBrk="1" hangingPunct="1">
              <a:defRPr/>
            </a:lvl1pPr>
          </a:lstStyle>
          <a:p>
            <a:pPr>
              <a:defRPr/>
            </a:pPr>
            <a:fld id="{AF30B607-39E2-47C6-A0CC-86D2677D115E}"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5893663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63609" y="485785"/>
            <a:ext cx="10316633" cy="56308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Rectangle 5"/>
          <p:cNvSpPr>
            <a:spLocks noGrp="1" noChangeArrowheads="1"/>
          </p:cNvSpPr>
          <p:nvPr>
            <p:ph type="sldNum" sz="quarter" idx="10"/>
          </p:nvPr>
        </p:nvSpPr>
        <p:spPr/>
        <p:txBody>
          <a:bodyPr/>
          <a:lstStyle>
            <a:lvl1pPr eaLnBrk="1" hangingPunct="1">
              <a:defRPr/>
            </a:lvl1pPr>
          </a:lstStyle>
          <a:p>
            <a:pPr>
              <a:defRPr/>
            </a:pPr>
            <a:fld id="{51B72C7B-6034-4487-A027-E5AFC9D5E5BB}"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229257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63606" y="485777"/>
            <a:ext cx="7437967" cy="906463"/>
          </a:xfrm>
        </p:spPr>
        <p:txBody>
          <a:bodyPr/>
          <a:lstStyle/>
          <a:p>
            <a:r>
              <a:rPr lang="en-GB"/>
              <a:t>Click to edit Master title style</a:t>
            </a:r>
            <a:endParaRPr lang="en-US"/>
          </a:p>
        </p:txBody>
      </p:sp>
      <p:sp>
        <p:nvSpPr>
          <p:cNvPr id="3" name="Table Placeholder 2"/>
          <p:cNvSpPr>
            <a:spLocks noGrp="1"/>
          </p:cNvSpPr>
          <p:nvPr>
            <p:ph type="tbl" idx="1"/>
          </p:nvPr>
        </p:nvSpPr>
        <p:spPr>
          <a:xfrm>
            <a:off x="863609" y="1798639"/>
            <a:ext cx="10316633" cy="4318000"/>
          </a:xfrm>
        </p:spPr>
        <p:txBody>
          <a:bodyPr/>
          <a:lstStyle/>
          <a:p>
            <a:pPr lvl="0"/>
            <a:endParaRPr lang="en-US" noProof="0"/>
          </a:p>
        </p:txBody>
      </p:sp>
      <p:sp>
        <p:nvSpPr>
          <p:cNvPr id="4" name="Rectangle 5"/>
          <p:cNvSpPr>
            <a:spLocks noGrp="1" noChangeArrowheads="1"/>
          </p:cNvSpPr>
          <p:nvPr>
            <p:ph type="sldNum" sz="quarter" idx="10"/>
          </p:nvPr>
        </p:nvSpPr>
        <p:spPr/>
        <p:txBody>
          <a:bodyPr/>
          <a:lstStyle>
            <a:lvl1pPr eaLnBrk="1" hangingPunct="1">
              <a:defRPr/>
            </a:lvl1pPr>
          </a:lstStyle>
          <a:p>
            <a:pPr>
              <a:defRPr/>
            </a:pPr>
            <a:fld id="{E943A388-34C9-46DC-AE1D-4492F9CB0501}"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8371901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3606" y="485777"/>
            <a:ext cx="7437967" cy="906463"/>
          </a:xfrm>
        </p:spPr>
        <p:txBody>
          <a:bodyPr/>
          <a:lstStyle/>
          <a:p>
            <a:r>
              <a:rPr lang="en-GB"/>
              <a:t>Click to edit Master title style</a:t>
            </a:r>
            <a:endParaRPr lang="en-US"/>
          </a:p>
        </p:txBody>
      </p:sp>
      <p:sp>
        <p:nvSpPr>
          <p:cNvPr id="3" name="Text Placeholder 2"/>
          <p:cNvSpPr>
            <a:spLocks noGrp="1"/>
          </p:cNvSpPr>
          <p:nvPr>
            <p:ph type="body" sz="half" idx="1"/>
          </p:nvPr>
        </p:nvSpPr>
        <p:spPr>
          <a:xfrm>
            <a:off x="863600" y="1798639"/>
            <a:ext cx="5056717" cy="4318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23522" y="1798639"/>
            <a:ext cx="5056716" cy="4318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p:cNvSpPr>
            <a:spLocks noGrp="1" noChangeArrowheads="1"/>
          </p:cNvSpPr>
          <p:nvPr>
            <p:ph type="sldNum" sz="quarter" idx="10"/>
          </p:nvPr>
        </p:nvSpPr>
        <p:spPr/>
        <p:txBody>
          <a:bodyPr/>
          <a:lstStyle>
            <a:lvl1pPr eaLnBrk="1" hangingPunct="1">
              <a:defRPr/>
            </a:lvl1pPr>
          </a:lstStyle>
          <a:p>
            <a:pPr>
              <a:defRPr/>
            </a:pPr>
            <a:fld id="{30307736-ECCB-4F0C-90CF-2C75CBF9B0BA}"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42115277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7"/>
          <p:cNvSpPr>
            <a:spLocks noGrp="1"/>
          </p:cNvSpPr>
          <p:nvPr>
            <p:ph type="sldNum" sz="quarter" idx="10"/>
          </p:nvPr>
        </p:nvSpPr>
        <p:spPr/>
        <p:txBody>
          <a:bodyPr/>
          <a:lstStyle>
            <a:lvl1pPr eaLnBrk="1" hangingPunct="1">
              <a:defRPr/>
            </a:lvl1pPr>
          </a:lstStyle>
          <a:p>
            <a:pPr>
              <a:defRPr/>
            </a:pPr>
            <a:fld id="{34C2A6A1-42F0-4C62-BCC9-77A2B658CF96}" type="slidenum">
              <a:rPr/>
              <a:pPr>
                <a:defRPr/>
              </a:pPr>
              <a:t>‹#›</a:t>
            </a:fld>
            <a:endParaRPr/>
          </a:p>
        </p:txBody>
      </p:sp>
    </p:spTree>
    <p:extLst>
      <p:ext uri="{BB962C8B-B14F-4D97-AF65-F5344CB8AC3E}">
        <p14:creationId xmlns:p14="http://schemas.microsoft.com/office/powerpoint/2010/main" val="1506773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D87074A4-6E00-44C8-93E4-F65A54A2688D}"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590993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8"/>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7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68BD3D71-C51A-401F-B445-86B15206F979}"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493935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1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5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9B0AC0DB-3D02-4E9C-AF2B-DBE8E75368B9}"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656581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361592B2-A47B-4C44-A2F4-4C0F80E54222}"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427073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1.emf"/><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1.emf"/><Relationship Id="rId2" Type="http://schemas.openxmlformats.org/officeDocument/2006/relationships/slideLayout" Target="../slideLayouts/slideLayout31.xml"/><Relationship Id="rId16" Type="http://schemas.openxmlformats.org/officeDocument/2006/relationships/theme" Target="../theme/theme3.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6" Type="http://schemas.openxmlformats.org/officeDocument/2006/relationships/image" Target="../media/image1.emf"/><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4.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599019" y="449263"/>
            <a:ext cx="11036300" cy="990600"/>
          </a:xfrm>
          <a:prstGeom prst="roundRect">
            <a:avLst>
              <a:gd name="adj" fmla="val 7213"/>
            </a:avLst>
          </a:prstGeom>
          <a:solidFill>
            <a:srgbClr val="5F286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0" hangingPunct="0">
              <a:defRPr/>
            </a:pPr>
            <a:endParaRPr lang="en-GB" altLang="en-US" sz="2400">
              <a:solidFill>
                <a:srgbClr val="000000"/>
              </a:solidFill>
            </a:endParaRPr>
          </a:p>
        </p:txBody>
      </p:sp>
      <p:sp>
        <p:nvSpPr>
          <p:cNvPr id="1027" name="Rectangle 3"/>
          <p:cNvSpPr>
            <a:spLocks noGrp="1" noChangeArrowheads="1"/>
          </p:cNvSpPr>
          <p:nvPr>
            <p:ph type="title"/>
          </p:nvPr>
        </p:nvSpPr>
        <p:spPr bwMode="auto">
          <a:xfrm>
            <a:off x="863606" y="485792"/>
            <a:ext cx="7437967"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863610" y="1798639"/>
            <a:ext cx="10316633"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6149" name="Rectangle 5"/>
          <p:cNvSpPr>
            <a:spLocks noGrp="1" noChangeArrowheads="1"/>
          </p:cNvSpPr>
          <p:nvPr>
            <p:ph type="sldNum" sz="quarter" idx="4"/>
          </p:nvPr>
        </p:nvSpPr>
        <p:spPr bwMode="auto">
          <a:xfrm>
            <a:off x="9095317" y="6248400"/>
            <a:ext cx="2540000" cy="4572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a:defRPr sz="900">
                <a:solidFill>
                  <a:srgbClr val="5F2861"/>
                </a:solidFill>
                <a:latin typeface="Arial" pitchFamily="34" charset="0"/>
                <a:ea typeface="ＭＳ Ｐゴシック" pitchFamily="34" charset="-128"/>
              </a:defRPr>
            </a:lvl1pPr>
          </a:lstStyle>
          <a:p>
            <a:pPr eaLnBrk="0" hangingPunct="0">
              <a:defRPr/>
            </a:pPr>
            <a:fld id="{24E42E95-2A63-43D3-85BA-18BB456C800C}" type="slidenum">
              <a:rPr lang="en-US"/>
              <a:pPr eaLnBrk="0" hangingPunct="0">
                <a:defRPr/>
              </a:pPr>
              <a:t>‹#›</a:t>
            </a:fld>
            <a:endParaRPr lang="en-US" sz="1400">
              <a:solidFill>
                <a:srgbClr val="6D2E69"/>
              </a:solidFill>
            </a:endParaRPr>
          </a:p>
        </p:txBody>
      </p:sp>
      <p:sp>
        <p:nvSpPr>
          <p:cNvPr id="1030" name="Line 6"/>
          <p:cNvSpPr>
            <a:spLocks noChangeShapeType="1"/>
          </p:cNvSpPr>
          <p:nvPr/>
        </p:nvSpPr>
        <p:spPr bwMode="auto">
          <a:xfrm flipH="1">
            <a:off x="599019" y="6505575"/>
            <a:ext cx="11036300"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GB" sz="2400">
              <a:solidFill>
                <a:srgbClr val="000000"/>
              </a:solidFill>
              <a:ea typeface="ヒラギノ角ゴ Pro W3" charset="-128"/>
            </a:endParaRPr>
          </a:p>
        </p:txBody>
      </p:sp>
      <p:pic>
        <p:nvPicPr>
          <p:cNvPr id="1031" name="Picture 4"/>
          <p:cNvPicPr>
            <a:picLocks noChangeAspect="1" noChangeArrowheads="1"/>
          </p:cNvPicPr>
          <p:nvPr/>
        </p:nvPicPr>
        <p:blipFill>
          <a:blip r:embed="rId17">
            <a:extLst>
              <a:ext uri="{28A0092B-C50C-407E-A947-70E740481C1C}">
                <a14:useLocalDpi xmlns:a14="http://schemas.microsoft.com/office/drawing/2010/main" val="0"/>
              </a:ext>
            </a:extLst>
          </a:blip>
          <a:srcRect t="-4266"/>
          <a:stretch>
            <a:fillRect/>
          </a:stretch>
        </p:blipFill>
        <p:spPr bwMode="auto">
          <a:xfrm>
            <a:off x="8707974" y="620730"/>
            <a:ext cx="266276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38871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dt="0"/>
  <p:txStyles>
    <p:titleStyle>
      <a:lvl1pPr algn="l" rtl="0" eaLnBrk="0" fontAlgn="base" hangingPunct="0">
        <a:lnSpc>
          <a:spcPct val="85000"/>
        </a:lnSpc>
        <a:spcBef>
          <a:spcPct val="0"/>
        </a:spcBef>
        <a:spcAft>
          <a:spcPct val="0"/>
        </a:spcAft>
        <a:defRPr sz="2600">
          <a:solidFill>
            <a:schemeClr val="bg1"/>
          </a:solidFill>
          <a:latin typeface="+mj-lt"/>
          <a:ea typeface="MS PGothic" pitchFamily="34" charset="-128"/>
          <a:cs typeface="+mj-cs"/>
        </a:defRPr>
      </a:lvl1pPr>
      <a:lvl2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2pPr>
      <a:lvl3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3pPr>
      <a:lvl4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4pPr>
      <a:lvl5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5pPr>
      <a:lvl6pPr marL="457178" algn="l" rtl="0" eaLnBrk="1" fontAlgn="base" hangingPunct="1">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6pPr>
      <a:lvl7pPr marL="914354" algn="l" rtl="0" eaLnBrk="1" fontAlgn="base" hangingPunct="1">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7pPr>
      <a:lvl8pPr marL="1371532" algn="l" rtl="0" eaLnBrk="1" fontAlgn="base" hangingPunct="1">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8pPr>
      <a:lvl9pPr marL="1828709" algn="l" rtl="0" eaLnBrk="1" fontAlgn="base" hangingPunct="1">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9pPr>
    </p:titleStyle>
    <p:bodyStyle>
      <a:lvl1pPr marL="342882" indent="-342882" algn="l" rtl="0" eaLnBrk="0" fontAlgn="base" hangingPunct="0">
        <a:lnSpc>
          <a:spcPct val="90000"/>
        </a:lnSpc>
        <a:spcBef>
          <a:spcPct val="60000"/>
        </a:spcBef>
        <a:spcAft>
          <a:spcPct val="0"/>
        </a:spcAft>
        <a:buClr>
          <a:srgbClr val="5F2861"/>
        </a:buClr>
        <a:buSzPct val="120000"/>
        <a:tabLst>
          <a:tab pos="261925" algn="l"/>
        </a:tabLst>
        <a:defRPr sz="2000">
          <a:solidFill>
            <a:schemeClr val="tx1"/>
          </a:solidFill>
          <a:latin typeface="+mn-lt"/>
          <a:ea typeface="MS PGothic" pitchFamily="34" charset="-128"/>
          <a:cs typeface="+mn-cs"/>
        </a:defRPr>
      </a:lvl1pPr>
      <a:lvl2pPr marL="700053" indent="-258750" algn="l" rtl="0" eaLnBrk="0" fontAlgn="base" hangingPunct="0">
        <a:lnSpc>
          <a:spcPct val="90000"/>
        </a:lnSpc>
        <a:spcBef>
          <a:spcPct val="50000"/>
        </a:spcBef>
        <a:spcAft>
          <a:spcPct val="0"/>
        </a:spcAft>
        <a:buClr>
          <a:srgbClr val="5F2861"/>
        </a:buClr>
        <a:buSzPct val="120000"/>
        <a:buChar char="•"/>
        <a:tabLst>
          <a:tab pos="261925" algn="l"/>
        </a:tabLst>
        <a:defRPr sz="2000">
          <a:solidFill>
            <a:schemeClr val="tx1"/>
          </a:solidFill>
          <a:latin typeface="+mn-lt"/>
          <a:ea typeface="MS PGothic" pitchFamily="34" charset="-128"/>
        </a:defRPr>
      </a:lvl2pPr>
      <a:lvl3pPr marL="1161994" indent="-282561" algn="l" rtl="0" eaLnBrk="0" fontAlgn="base" hangingPunct="0">
        <a:lnSpc>
          <a:spcPct val="90000"/>
        </a:lnSpc>
        <a:spcBef>
          <a:spcPct val="50000"/>
        </a:spcBef>
        <a:spcAft>
          <a:spcPct val="0"/>
        </a:spcAft>
        <a:buFont typeface="Arial" charset="0"/>
        <a:buChar char="-"/>
        <a:tabLst>
          <a:tab pos="261925" algn="l"/>
        </a:tabLst>
        <a:defRPr sz="2000">
          <a:solidFill>
            <a:schemeClr val="tx1"/>
          </a:solidFill>
          <a:latin typeface="+mn-lt"/>
          <a:ea typeface="MS PGothic" pitchFamily="34" charset="-128"/>
        </a:defRPr>
      </a:lvl3pPr>
      <a:lvl4pPr marL="1627106" indent="-285737" algn="l" rtl="0" eaLnBrk="0" fontAlgn="base" hangingPunct="0">
        <a:lnSpc>
          <a:spcPct val="90000"/>
        </a:lnSpc>
        <a:spcBef>
          <a:spcPct val="50000"/>
        </a:spcBef>
        <a:spcAft>
          <a:spcPct val="0"/>
        </a:spcAft>
        <a:buFont typeface="Wingdings 2" pitchFamily="18" charset="2"/>
        <a:buChar char=""/>
        <a:tabLst>
          <a:tab pos="261925" algn="l"/>
        </a:tabLst>
        <a:defRPr sz="2000">
          <a:solidFill>
            <a:schemeClr val="tx1"/>
          </a:solidFill>
          <a:latin typeface="+mn-lt"/>
          <a:ea typeface="MS PGothic" pitchFamily="34" charset="-128"/>
        </a:defRPr>
      </a:lvl4pPr>
      <a:lvl5pPr marL="2087458" indent="-280974" algn="l" rtl="0" eaLnBrk="0" fontAlgn="base" hangingPunct="0">
        <a:lnSpc>
          <a:spcPct val="90000"/>
        </a:lnSpc>
        <a:spcBef>
          <a:spcPct val="50000"/>
        </a:spcBef>
        <a:spcAft>
          <a:spcPct val="0"/>
        </a:spcAft>
        <a:buFont typeface="Wingdings 2" pitchFamily="18" charset="2"/>
        <a:buChar char=""/>
        <a:tabLst>
          <a:tab pos="261925" algn="l"/>
        </a:tabLst>
        <a:defRPr sz="2000">
          <a:solidFill>
            <a:schemeClr val="tx1"/>
          </a:solidFill>
          <a:latin typeface="+mn-lt"/>
          <a:ea typeface="MS PGothic" pitchFamily="34" charset="-128"/>
        </a:defRPr>
      </a:lvl5pPr>
      <a:lvl6pPr marL="2544635" indent="-280974" algn="l" rtl="0" eaLnBrk="1" fontAlgn="base" hangingPunct="1">
        <a:lnSpc>
          <a:spcPct val="90000"/>
        </a:lnSpc>
        <a:spcBef>
          <a:spcPct val="50000"/>
        </a:spcBef>
        <a:spcAft>
          <a:spcPct val="0"/>
        </a:spcAft>
        <a:buFont typeface="Wingdings 2" pitchFamily="1" charset="2"/>
        <a:buChar char=""/>
        <a:tabLst>
          <a:tab pos="261925" algn="l"/>
        </a:tabLst>
        <a:defRPr sz="2000">
          <a:solidFill>
            <a:schemeClr val="tx1"/>
          </a:solidFill>
          <a:latin typeface="+mn-lt"/>
          <a:ea typeface="+mn-ea"/>
        </a:defRPr>
      </a:lvl6pPr>
      <a:lvl7pPr marL="3001813" indent="-280974" algn="l" rtl="0" eaLnBrk="1" fontAlgn="base" hangingPunct="1">
        <a:lnSpc>
          <a:spcPct val="90000"/>
        </a:lnSpc>
        <a:spcBef>
          <a:spcPct val="50000"/>
        </a:spcBef>
        <a:spcAft>
          <a:spcPct val="0"/>
        </a:spcAft>
        <a:buFont typeface="Wingdings 2" pitchFamily="1" charset="2"/>
        <a:buChar char=""/>
        <a:tabLst>
          <a:tab pos="261925" algn="l"/>
        </a:tabLst>
        <a:defRPr sz="2000">
          <a:solidFill>
            <a:schemeClr val="tx1"/>
          </a:solidFill>
          <a:latin typeface="+mn-lt"/>
          <a:ea typeface="+mn-ea"/>
        </a:defRPr>
      </a:lvl7pPr>
      <a:lvl8pPr marL="3458990" indent="-280974" algn="l" rtl="0" eaLnBrk="1" fontAlgn="base" hangingPunct="1">
        <a:lnSpc>
          <a:spcPct val="90000"/>
        </a:lnSpc>
        <a:spcBef>
          <a:spcPct val="50000"/>
        </a:spcBef>
        <a:spcAft>
          <a:spcPct val="0"/>
        </a:spcAft>
        <a:buFont typeface="Wingdings 2" pitchFamily="1" charset="2"/>
        <a:buChar char=""/>
        <a:tabLst>
          <a:tab pos="261925" algn="l"/>
        </a:tabLst>
        <a:defRPr sz="2000">
          <a:solidFill>
            <a:schemeClr val="tx1"/>
          </a:solidFill>
          <a:latin typeface="+mn-lt"/>
          <a:ea typeface="+mn-ea"/>
        </a:defRPr>
      </a:lvl8pPr>
      <a:lvl9pPr marL="3916167" indent="-280974" algn="l" rtl="0" eaLnBrk="1" fontAlgn="base" hangingPunct="1">
        <a:lnSpc>
          <a:spcPct val="90000"/>
        </a:lnSpc>
        <a:spcBef>
          <a:spcPct val="50000"/>
        </a:spcBef>
        <a:spcAft>
          <a:spcPct val="0"/>
        </a:spcAft>
        <a:buFont typeface="Wingdings 2" pitchFamily="1" charset="2"/>
        <a:buChar char=""/>
        <a:tabLst>
          <a:tab pos="261925" algn="l"/>
        </a:tabLst>
        <a:defRPr sz="2000">
          <a:solidFill>
            <a:schemeClr val="tx1"/>
          </a:solidFill>
          <a:latin typeface="+mn-lt"/>
          <a:ea typeface="+mn-ea"/>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599019" y="449263"/>
            <a:ext cx="11036300" cy="990600"/>
          </a:xfrm>
          <a:prstGeom prst="roundRect">
            <a:avLst>
              <a:gd name="adj" fmla="val 7213"/>
            </a:avLst>
          </a:prstGeom>
          <a:solidFill>
            <a:srgbClr val="5F286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0" fontAlgn="base" hangingPunct="0">
              <a:spcBef>
                <a:spcPct val="0"/>
              </a:spcBef>
              <a:spcAft>
                <a:spcPct val="0"/>
              </a:spcAft>
              <a:defRPr/>
            </a:pPr>
            <a:endParaRPr lang="en-GB" altLang="en-US" sz="2400">
              <a:solidFill>
                <a:srgbClr val="000000"/>
              </a:solidFill>
            </a:endParaRPr>
          </a:p>
        </p:txBody>
      </p:sp>
      <p:sp>
        <p:nvSpPr>
          <p:cNvPr id="1027" name="Rectangle 3"/>
          <p:cNvSpPr>
            <a:spLocks noGrp="1" noChangeArrowheads="1"/>
          </p:cNvSpPr>
          <p:nvPr>
            <p:ph type="title"/>
          </p:nvPr>
        </p:nvSpPr>
        <p:spPr bwMode="auto">
          <a:xfrm>
            <a:off x="863606" y="485775"/>
            <a:ext cx="7437967"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863606" y="1798638"/>
            <a:ext cx="10316633"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6149" name="Rectangle 5"/>
          <p:cNvSpPr>
            <a:spLocks noGrp="1" noChangeArrowheads="1"/>
          </p:cNvSpPr>
          <p:nvPr>
            <p:ph type="sldNum" sz="quarter" idx="4"/>
          </p:nvPr>
        </p:nvSpPr>
        <p:spPr bwMode="auto">
          <a:xfrm>
            <a:off x="9095317" y="6248400"/>
            <a:ext cx="2540000" cy="4572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eaLnBrk="0" hangingPunct="0">
              <a:defRPr sz="900">
                <a:solidFill>
                  <a:srgbClr val="5F2861"/>
                </a:solidFill>
                <a:latin typeface="Arial" pitchFamily="34" charset="0"/>
                <a:ea typeface="ＭＳ Ｐゴシック" pitchFamily="34" charset="-128"/>
                <a:cs typeface="+mn-cs"/>
              </a:defRPr>
            </a:lvl1pPr>
          </a:lstStyle>
          <a:p>
            <a:pPr fontAlgn="base">
              <a:spcBef>
                <a:spcPct val="0"/>
              </a:spcBef>
              <a:spcAft>
                <a:spcPct val="0"/>
              </a:spcAft>
              <a:defRPr/>
            </a:pPr>
            <a:fld id="{1EE1C022-D7FF-48C2-8EE9-53653E8AF7F5}" type="slidenum">
              <a:rPr lang="en-US"/>
              <a:pPr fontAlgn="base">
                <a:spcBef>
                  <a:spcPct val="0"/>
                </a:spcBef>
                <a:spcAft>
                  <a:spcPct val="0"/>
                </a:spcAft>
                <a:defRPr/>
              </a:pPr>
              <a:t>‹#›</a:t>
            </a:fld>
            <a:endParaRPr lang="en-US" sz="1400">
              <a:solidFill>
                <a:srgbClr val="6D2E69"/>
              </a:solidFill>
            </a:endParaRPr>
          </a:p>
        </p:txBody>
      </p:sp>
      <p:sp>
        <p:nvSpPr>
          <p:cNvPr id="1030" name="Line 6"/>
          <p:cNvSpPr>
            <a:spLocks noChangeShapeType="1"/>
          </p:cNvSpPr>
          <p:nvPr/>
        </p:nvSpPr>
        <p:spPr bwMode="auto">
          <a:xfrm flipH="1">
            <a:off x="599019" y="6505575"/>
            <a:ext cx="11036300"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2400">
              <a:solidFill>
                <a:srgbClr val="000000"/>
              </a:solidFill>
            </a:endParaRPr>
          </a:p>
        </p:txBody>
      </p:sp>
      <p:pic>
        <p:nvPicPr>
          <p:cNvPr id="1031" name="Picture 4"/>
          <p:cNvPicPr>
            <a:picLocks noChangeAspect="1" noChangeArrowheads="1"/>
          </p:cNvPicPr>
          <p:nvPr/>
        </p:nvPicPr>
        <p:blipFill>
          <a:blip r:embed="rId16">
            <a:extLst>
              <a:ext uri="{28A0092B-C50C-407E-A947-70E740481C1C}">
                <a14:useLocalDpi xmlns:a14="http://schemas.microsoft.com/office/drawing/2010/main" val="0"/>
              </a:ext>
            </a:extLst>
          </a:blip>
          <a:srcRect t="-4266"/>
          <a:stretch>
            <a:fillRect/>
          </a:stretch>
        </p:blipFill>
        <p:spPr bwMode="auto">
          <a:xfrm>
            <a:off x="8707973" y="620713"/>
            <a:ext cx="266276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068441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721" r:id="rId14"/>
  </p:sldLayoutIdLst>
  <p:hf hdr="0" ftr="0" dt="0"/>
  <p:txStyles>
    <p:titleStyle>
      <a:lvl1pPr algn="l" rtl="0" eaLnBrk="0" fontAlgn="base" hangingPunct="0">
        <a:lnSpc>
          <a:spcPct val="85000"/>
        </a:lnSpc>
        <a:spcBef>
          <a:spcPct val="0"/>
        </a:spcBef>
        <a:spcAft>
          <a:spcPct val="0"/>
        </a:spcAft>
        <a:defRPr sz="2600">
          <a:solidFill>
            <a:schemeClr val="bg1"/>
          </a:solidFill>
          <a:latin typeface="+mj-lt"/>
          <a:ea typeface="MS PGothic" pitchFamily="34" charset="-128"/>
          <a:cs typeface="+mj-cs"/>
        </a:defRPr>
      </a:lvl1pPr>
      <a:lvl2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2pPr>
      <a:lvl3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3pPr>
      <a:lvl4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4pPr>
      <a:lvl5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5pPr>
      <a:lvl6pPr marL="457178"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6pPr>
      <a:lvl7pPr marL="914354"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7pPr>
      <a:lvl8pPr marL="1371532"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8pPr>
      <a:lvl9pPr marL="1828709"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9pPr>
    </p:titleStyle>
    <p:bodyStyle>
      <a:lvl1pPr marL="342882" indent="-342882" algn="l" rtl="0" eaLnBrk="0" fontAlgn="base" hangingPunct="0">
        <a:lnSpc>
          <a:spcPct val="90000"/>
        </a:lnSpc>
        <a:spcBef>
          <a:spcPct val="60000"/>
        </a:spcBef>
        <a:spcAft>
          <a:spcPct val="0"/>
        </a:spcAft>
        <a:buClr>
          <a:srgbClr val="5F2861"/>
        </a:buClr>
        <a:buSzPct val="120000"/>
        <a:tabLst>
          <a:tab pos="261925" algn="l"/>
        </a:tabLst>
        <a:defRPr sz="2000">
          <a:solidFill>
            <a:schemeClr val="tx1"/>
          </a:solidFill>
          <a:latin typeface="+mn-lt"/>
          <a:ea typeface="MS PGothic" pitchFamily="34" charset="-128"/>
          <a:cs typeface="+mn-cs"/>
        </a:defRPr>
      </a:lvl1pPr>
      <a:lvl2pPr marL="700053" indent="-258750" algn="l" rtl="0" eaLnBrk="0" fontAlgn="base" hangingPunct="0">
        <a:lnSpc>
          <a:spcPct val="90000"/>
        </a:lnSpc>
        <a:spcBef>
          <a:spcPct val="50000"/>
        </a:spcBef>
        <a:spcAft>
          <a:spcPct val="0"/>
        </a:spcAft>
        <a:buClr>
          <a:srgbClr val="5F2861"/>
        </a:buClr>
        <a:buSzPct val="120000"/>
        <a:buChar char="•"/>
        <a:tabLst>
          <a:tab pos="261925" algn="l"/>
        </a:tabLst>
        <a:defRPr sz="2000">
          <a:solidFill>
            <a:schemeClr val="tx1"/>
          </a:solidFill>
          <a:latin typeface="+mn-lt"/>
          <a:ea typeface="MS PGothic" pitchFamily="34" charset="-128"/>
        </a:defRPr>
      </a:lvl2pPr>
      <a:lvl3pPr marL="1161994" indent="-282561" algn="l" rtl="0" eaLnBrk="0" fontAlgn="base" hangingPunct="0">
        <a:lnSpc>
          <a:spcPct val="90000"/>
        </a:lnSpc>
        <a:spcBef>
          <a:spcPct val="50000"/>
        </a:spcBef>
        <a:spcAft>
          <a:spcPct val="0"/>
        </a:spcAft>
        <a:buFont typeface="Arial" pitchFamily="34" charset="0"/>
        <a:buChar char="-"/>
        <a:tabLst>
          <a:tab pos="261925" algn="l"/>
        </a:tabLst>
        <a:defRPr sz="2000">
          <a:solidFill>
            <a:schemeClr val="tx1"/>
          </a:solidFill>
          <a:latin typeface="+mn-lt"/>
          <a:ea typeface="MS PGothic" pitchFamily="34" charset="-128"/>
        </a:defRPr>
      </a:lvl3pPr>
      <a:lvl4pPr marL="1627106" indent="-285737" algn="l" rtl="0" eaLnBrk="0" fontAlgn="base" hangingPunct="0">
        <a:lnSpc>
          <a:spcPct val="90000"/>
        </a:lnSpc>
        <a:spcBef>
          <a:spcPct val="50000"/>
        </a:spcBef>
        <a:spcAft>
          <a:spcPct val="0"/>
        </a:spcAft>
        <a:buFont typeface="Wingdings 2" pitchFamily="18" charset="2"/>
        <a:buChar char=""/>
        <a:tabLst>
          <a:tab pos="261925" algn="l"/>
        </a:tabLst>
        <a:defRPr sz="2000">
          <a:solidFill>
            <a:schemeClr val="tx1"/>
          </a:solidFill>
          <a:latin typeface="+mn-lt"/>
          <a:ea typeface="MS PGothic" pitchFamily="34" charset="-128"/>
        </a:defRPr>
      </a:lvl4pPr>
      <a:lvl5pPr marL="2087458" indent="-280974" algn="l" rtl="0" eaLnBrk="0" fontAlgn="base" hangingPunct="0">
        <a:lnSpc>
          <a:spcPct val="90000"/>
        </a:lnSpc>
        <a:spcBef>
          <a:spcPct val="50000"/>
        </a:spcBef>
        <a:spcAft>
          <a:spcPct val="0"/>
        </a:spcAft>
        <a:buFont typeface="Wingdings 2" pitchFamily="18" charset="2"/>
        <a:buChar char=""/>
        <a:tabLst>
          <a:tab pos="261925" algn="l"/>
        </a:tabLst>
        <a:defRPr sz="2000">
          <a:solidFill>
            <a:schemeClr val="tx1"/>
          </a:solidFill>
          <a:latin typeface="+mn-lt"/>
          <a:ea typeface="MS PGothic" pitchFamily="34" charset="-128"/>
        </a:defRPr>
      </a:lvl5pPr>
      <a:lvl6pPr marL="2544635" indent="-280974" algn="l" rtl="0" fontAlgn="base">
        <a:lnSpc>
          <a:spcPct val="90000"/>
        </a:lnSpc>
        <a:spcBef>
          <a:spcPct val="50000"/>
        </a:spcBef>
        <a:spcAft>
          <a:spcPct val="0"/>
        </a:spcAft>
        <a:buFont typeface="Wingdings 2" pitchFamily="1" charset="2"/>
        <a:buChar char=""/>
        <a:tabLst>
          <a:tab pos="261925" algn="l"/>
        </a:tabLst>
        <a:defRPr sz="2000">
          <a:solidFill>
            <a:schemeClr val="tx1"/>
          </a:solidFill>
          <a:latin typeface="+mn-lt"/>
          <a:ea typeface="+mn-ea"/>
        </a:defRPr>
      </a:lvl6pPr>
      <a:lvl7pPr marL="3001813" indent="-280974" algn="l" rtl="0" fontAlgn="base">
        <a:lnSpc>
          <a:spcPct val="90000"/>
        </a:lnSpc>
        <a:spcBef>
          <a:spcPct val="50000"/>
        </a:spcBef>
        <a:spcAft>
          <a:spcPct val="0"/>
        </a:spcAft>
        <a:buFont typeface="Wingdings 2" pitchFamily="1" charset="2"/>
        <a:buChar char=""/>
        <a:tabLst>
          <a:tab pos="261925" algn="l"/>
        </a:tabLst>
        <a:defRPr sz="2000">
          <a:solidFill>
            <a:schemeClr val="tx1"/>
          </a:solidFill>
          <a:latin typeface="+mn-lt"/>
          <a:ea typeface="+mn-ea"/>
        </a:defRPr>
      </a:lvl7pPr>
      <a:lvl8pPr marL="3458990" indent="-280974" algn="l" rtl="0" fontAlgn="base">
        <a:lnSpc>
          <a:spcPct val="90000"/>
        </a:lnSpc>
        <a:spcBef>
          <a:spcPct val="50000"/>
        </a:spcBef>
        <a:spcAft>
          <a:spcPct val="0"/>
        </a:spcAft>
        <a:buFont typeface="Wingdings 2" pitchFamily="1" charset="2"/>
        <a:buChar char=""/>
        <a:tabLst>
          <a:tab pos="261925" algn="l"/>
        </a:tabLst>
        <a:defRPr sz="2000">
          <a:solidFill>
            <a:schemeClr val="tx1"/>
          </a:solidFill>
          <a:latin typeface="+mn-lt"/>
          <a:ea typeface="+mn-ea"/>
        </a:defRPr>
      </a:lvl8pPr>
      <a:lvl9pPr marL="3916167" indent="-280974" algn="l" rtl="0" fontAlgn="base">
        <a:lnSpc>
          <a:spcPct val="90000"/>
        </a:lnSpc>
        <a:spcBef>
          <a:spcPct val="50000"/>
        </a:spcBef>
        <a:spcAft>
          <a:spcPct val="0"/>
        </a:spcAft>
        <a:buFont typeface="Wingdings 2" pitchFamily="1" charset="2"/>
        <a:buChar char=""/>
        <a:tabLst>
          <a:tab pos="261925" algn="l"/>
        </a:tabLst>
        <a:defRPr sz="2000">
          <a:solidFill>
            <a:schemeClr val="tx1"/>
          </a:solidFill>
          <a:latin typeface="+mn-lt"/>
          <a:ea typeface="+mn-ea"/>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599019" y="449263"/>
            <a:ext cx="11036300" cy="990600"/>
          </a:xfrm>
          <a:prstGeom prst="roundRect">
            <a:avLst>
              <a:gd name="adj" fmla="val 7213"/>
            </a:avLst>
          </a:prstGeom>
          <a:solidFill>
            <a:srgbClr val="5F286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0" hangingPunct="0">
              <a:defRPr/>
            </a:pPr>
            <a:endParaRPr lang="en-GB" altLang="en-US" sz="2400">
              <a:solidFill>
                <a:srgbClr val="000000"/>
              </a:solidFill>
            </a:endParaRPr>
          </a:p>
        </p:txBody>
      </p:sp>
      <p:sp>
        <p:nvSpPr>
          <p:cNvPr id="1027" name="Rectangle 3"/>
          <p:cNvSpPr>
            <a:spLocks noGrp="1" noChangeArrowheads="1"/>
          </p:cNvSpPr>
          <p:nvPr>
            <p:ph type="title"/>
          </p:nvPr>
        </p:nvSpPr>
        <p:spPr bwMode="auto">
          <a:xfrm>
            <a:off x="863606" y="485775"/>
            <a:ext cx="7437967"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863606" y="1798638"/>
            <a:ext cx="10316633"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6149" name="Rectangle 5"/>
          <p:cNvSpPr>
            <a:spLocks noGrp="1" noChangeArrowheads="1"/>
          </p:cNvSpPr>
          <p:nvPr>
            <p:ph type="sldNum" sz="quarter" idx="4"/>
          </p:nvPr>
        </p:nvSpPr>
        <p:spPr bwMode="auto">
          <a:xfrm>
            <a:off x="9095317" y="6248400"/>
            <a:ext cx="2540000" cy="4572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a:defRPr sz="900">
                <a:solidFill>
                  <a:srgbClr val="5F2861"/>
                </a:solidFill>
                <a:latin typeface="Arial" pitchFamily="34" charset="0"/>
                <a:ea typeface="ＭＳ Ｐゴシック" pitchFamily="34" charset="-128"/>
                <a:cs typeface="+mn-cs"/>
              </a:defRPr>
            </a:lvl1pPr>
          </a:lstStyle>
          <a:p>
            <a:pPr eaLnBrk="0" hangingPunct="0">
              <a:defRPr/>
            </a:pPr>
            <a:fld id="{D5A9490C-675B-4179-8C39-140F8B395CAC}" type="slidenum">
              <a:rPr lang="en-US"/>
              <a:pPr eaLnBrk="0" hangingPunct="0">
                <a:defRPr/>
              </a:pPr>
              <a:t>‹#›</a:t>
            </a:fld>
            <a:endParaRPr lang="en-US" sz="1400">
              <a:solidFill>
                <a:srgbClr val="6D2E69"/>
              </a:solidFill>
            </a:endParaRPr>
          </a:p>
        </p:txBody>
      </p:sp>
      <p:sp>
        <p:nvSpPr>
          <p:cNvPr id="1030" name="Line 6"/>
          <p:cNvSpPr>
            <a:spLocks noChangeShapeType="1"/>
          </p:cNvSpPr>
          <p:nvPr/>
        </p:nvSpPr>
        <p:spPr bwMode="auto">
          <a:xfrm flipH="1">
            <a:off x="599019" y="6505575"/>
            <a:ext cx="11036300"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GB" sz="2400">
              <a:solidFill>
                <a:srgbClr val="000000"/>
              </a:solidFill>
              <a:ea typeface="ヒラギノ角ゴ Pro W3" pitchFamily="-16" charset="-128"/>
            </a:endParaRPr>
          </a:p>
        </p:txBody>
      </p:sp>
      <p:pic>
        <p:nvPicPr>
          <p:cNvPr id="1031" name="Picture 4"/>
          <p:cNvPicPr>
            <a:picLocks noChangeAspect="1" noChangeArrowheads="1"/>
          </p:cNvPicPr>
          <p:nvPr userDrawn="1"/>
        </p:nvPicPr>
        <p:blipFill>
          <a:blip r:embed="rId17">
            <a:extLst>
              <a:ext uri="{28A0092B-C50C-407E-A947-70E740481C1C}">
                <a14:useLocalDpi xmlns:a14="http://schemas.microsoft.com/office/drawing/2010/main" val="0"/>
              </a:ext>
            </a:extLst>
          </a:blip>
          <a:srcRect t="-4266"/>
          <a:stretch>
            <a:fillRect/>
          </a:stretch>
        </p:blipFill>
        <p:spPr bwMode="auto">
          <a:xfrm>
            <a:off x="8707973" y="620713"/>
            <a:ext cx="266276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416955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Lst>
  <p:hf hdr="0" ftr="0" dt="0"/>
  <p:txStyles>
    <p:titleStyle>
      <a:lvl1pPr algn="l" rtl="0" eaLnBrk="0" fontAlgn="base" hangingPunct="0">
        <a:lnSpc>
          <a:spcPct val="85000"/>
        </a:lnSpc>
        <a:spcBef>
          <a:spcPct val="0"/>
        </a:spcBef>
        <a:spcAft>
          <a:spcPct val="0"/>
        </a:spcAft>
        <a:defRPr sz="2600">
          <a:solidFill>
            <a:schemeClr val="bg1"/>
          </a:solidFill>
          <a:latin typeface="+mj-lt"/>
          <a:ea typeface="ＭＳ Ｐゴシック" pitchFamily="34" charset="-128"/>
          <a:cs typeface="+mj-cs"/>
        </a:defRPr>
      </a:lvl1pPr>
      <a:lvl2pPr algn="l" rtl="0" eaLnBrk="0" fontAlgn="base" hangingPunct="0">
        <a:lnSpc>
          <a:spcPct val="85000"/>
        </a:lnSpc>
        <a:spcBef>
          <a:spcPct val="0"/>
        </a:spcBef>
        <a:spcAft>
          <a:spcPct val="0"/>
        </a:spcAft>
        <a:defRPr sz="2600">
          <a:solidFill>
            <a:schemeClr val="bg1"/>
          </a:solidFill>
          <a:latin typeface="Arial" pitchFamily="1" charset="0"/>
          <a:ea typeface="ＭＳ Ｐゴシック" pitchFamily="34" charset="-128"/>
          <a:cs typeface="ＭＳ Ｐゴシック" pitchFamily="1" charset="-128"/>
        </a:defRPr>
      </a:lvl2pPr>
      <a:lvl3pPr algn="l" rtl="0" eaLnBrk="0" fontAlgn="base" hangingPunct="0">
        <a:lnSpc>
          <a:spcPct val="85000"/>
        </a:lnSpc>
        <a:spcBef>
          <a:spcPct val="0"/>
        </a:spcBef>
        <a:spcAft>
          <a:spcPct val="0"/>
        </a:spcAft>
        <a:defRPr sz="2600">
          <a:solidFill>
            <a:schemeClr val="bg1"/>
          </a:solidFill>
          <a:latin typeface="Arial" pitchFamily="1" charset="0"/>
          <a:ea typeface="ＭＳ Ｐゴシック" pitchFamily="34" charset="-128"/>
          <a:cs typeface="ＭＳ Ｐゴシック" pitchFamily="1" charset="-128"/>
        </a:defRPr>
      </a:lvl3pPr>
      <a:lvl4pPr algn="l" rtl="0" eaLnBrk="0" fontAlgn="base" hangingPunct="0">
        <a:lnSpc>
          <a:spcPct val="85000"/>
        </a:lnSpc>
        <a:spcBef>
          <a:spcPct val="0"/>
        </a:spcBef>
        <a:spcAft>
          <a:spcPct val="0"/>
        </a:spcAft>
        <a:defRPr sz="2600">
          <a:solidFill>
            <a:schemeClr val="bg1"/>
          </a:solidFill>
          <a:latin typeface="Arial" pitchFamily="1" charset="0"/>
          <a:ea typeface="ＭＳ Ｐゴシック" pitchFamily="34" charset="-128"/>
          <a:cs typeface="ＭＳ Ｐゴシック" pitchFamily="1" charset="-128"/>
        </a:defRPr>
      </a:lvl4pPr>
      <a:lvl5pPr algn="l" rtl="0" eaLnBrk="0" fontAlgn="base" hangingPunct="0">
        <a:lnSpc>
          <a:spcPct val="85000"/>
        </a:lnSpc>
        <a:spcBef>
          <a:spcPct val="0"/>
        </a:spcBef>
        <a:spcAft>
          <a:spcPct val="0"/>
        </a:spcAft>
        <a:defRPr sz="2600">
          <a:solidFill>
            <a:schemeClr val="bg1"/>
          </a:solidFill>
          <a:latin typeface="Arial" pitchFamily="1" charset="0"/>
          <a:ea typeface="ＭＳ Ｐゴシック" pitchFamily="34" charset="-128"/>
          <a:cs typeface="ＭＳ Ｐゴシック" pitchFamily="1" charset="-128"/>
        </a:defRPr>
      </a:lvl5pPr>
      <a:lvl6pPr marL="457178"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6pPr>
      <a:lvl7pPr marL="914354"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7pPr>
      <a:lvl8pPr marL="1371532"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8pPr>
      <a:lvl9pPr marL="1828709"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9pPr>
    </p:titleStyle>
    <p:bodyStyle>
      <a:lvl1pPr marL="342882" indent="-342882" algn="l" rtl="0" eaLnBrk="0" fontAlgn="base" hangingPunct="0">
        <a:lnSpc>
          <a:spcPct val="90000"/>
        </a:lnSpc>
        <a:spcBef>
          <a:spcPct val="60000"/>
        </a:spcBef>
        <a:spcAft>
          <a:spcPct val="0"/>
        </a:spcAft>
        <a:buClr>
          <a:srgbClr val="5F2861"/>
        </a:buClr>
        <a:buSzPct val="120000"/>
        <a:tabLst>
          <a:tab pos="261925" algn="l"/>
        </a:tabLst>
        <a:defRPr sz="2000">
          <a:solidFill>
            <a:schemeClr val="tx1"/>
          </a:solidFill>
          <a:latin typeface="+mn-lt"/>
          <a:ea typeface="ＭＳ Ｐゴシック" pitchFamily="34" charset="-128"/>
          <a:cs typeface="+mn-cs"/>
        </a:defRPr>
      </a:lvl1pPr>
      <a:lvl2pPr marL="700053" indent="-258750" algn="l" rtl="0" eaLnBrk="0" fontAlgn="base" hangingPunct="0">
        <a:lnSpc>
          <a:spcPct val="90000"/>
        </a:lnSpc>
        <a:spcBef>
          <a:spcPct val="50000"/>
        </a:spcBef>
        <a:spcAft>
          <a:spcPct val="0"/>
        </a:spcAft>
        <a:buClr>
          <a:srgbClr val="5F2861"/>
        </a:buClr>
        <a:buSzPct val="120000"/>
        <a:buChar char="•"/>
        <a:tabLst>
          <a:tab pos="261925" algn="l"/>
        </a:tabLst>
        <a:defRPr sz="2000">
          <a:solidFill>
            <a:schemeClr val="tx1"/>
          </a:solidFill>
          <a:latin typeface="+mn-lt"/>
          <a:ea typeface="ＭＳ Ｐゴシック" pitchFamily="34" charset="-128"/>
        </a:defRPr>
      </a:lvl2pPr>
      <a:lvl3pPr marL="1161994" indent="-282561" algn="l" rtl="0" eaLnBrk="0" fontAlgn="base" hangingPunct="0">
        <a:lnSpc>
          <a:spcPct val="90000"/>
        </a:lnSpc>
        <a:spcBef>
          <a:spcPct val="50000"/>
        </a:spcBef>
        <a:spcAft>
          <a:spcPct val="0"/>
        </a:spcAft>
        <a:buFont typeface="Arial" charset="0"/>
        <a:buChar char="-"/>
        <a:tabLst>
          <a:tab pos="261925" algn="l"/>
        </a:tabLst>
        <a:defRPr sz="2000">
          <a:solidFill>
            <a:schemeClr val="tx1"/>
          </a:solidFill>
          <a:latin typeface="+mn-lt"/>
          <a:ea typeface="ＭＳ Ｐゴシック" pitchFamily="34" charset="-128"/>
        </a:defRPr>
      </a:lvl3pPr>
      <a:lvl4pPr marL="1627106" indent="-285737" algn="l" rtl="0" eaLnBrk="0" fontAlgn="base" hangingPunct="0">
        <a:lnSpc>
          <a:spcPct val="90000"/>
        </a:lnSpc>
        <a:spcBef>
          <a:spcPct val="50000"/>
        </a:spcBef>
        <a:spcAft>
          <a:spcPct val="0"/>
        </a:spcAft>
        <a:buFont typeface="Wingdings 2" pitchFamily="18" charset="2"/>
        <a:buChar char=""/>
        <a:tabLst>
          <a:tab pos="261925" algn="l"/>
        </a:tabLst>
        <a:defRPr sz="2000">
          <a:solidFill>
            <a:schemeClr val="tx1"/>
          </a:solidFill>
          <a:latin typeface="+mn-lt"/>
          <a:ea typeface="ＭＳ Ｐゴシック" pitchFamily="34" charset="-128"/>
        </a:defRPr>
      </a:lvl4pPr>
      <a:lvl5pPr marL="2087458" indent="-280974" algn="l" rtl="0" eaLnBrk="0" fontAlgn="base" hangingPunct="0">
        <a:lnSpc>
          <a:spcPct val="90000"/>
        </a:lnSpc>
        <a:spcBef>
          <a:spcPct val="50000"/>
        </a:spcBef>
        <a:spcAft>
          <a:spcPct val="0"/>
        </a:spcAft>
        <a:buFont typeface="Wingdings 2" pitchFamily="18" charset="2"/>
        <a:buChar char=""/>
        <a:tabLst>
          <a:tab pos="261925" algn="l"/>
        </a:tabLst>
        <a:defRPr sz="2000">
          <a:solidFill>
            <a:schemeClr val="tx1"/>
          </a:solidFill>
          <a:latin typeface="+mn-lt"/>
          <a:ea typeface="ＭＳ Ｐゴシック" pitchFamily="34" charset="-128"/>
        </a:defRPr>
      </a:lvl5pPr>
      <a:lvl6pPr marL="2544635" indent="-280974" algn="l" rtl="0" fontAlgn="base">
        <a:lnSpc>
          <a:spcPct val="90000"/>
        </a:lnSpc>
        <a:spcBef>
          <a:spcPct val="50000"/>
        </a:spcBef>
        <a:spcAft>
          <a:spcPct val="0"/>
        </a:spcAft>
        <a:buFont typeface="Wingdings 2" pitchFamily="1" charset="2"/>
        <a:buChar char=""/>
        <a:tabLst>
          <a:tab pos="261925" algn="l"/>
        </a:tabLst>
        <a:defRPr sz="2000">
          <a:solidFill>
            <a:schemeClr val="tx1"/>
          </a:solidFill>
          <a:latin typeface="+mn-lt"/>
          <a:ea typeface="+mn-ea"/>
        </a:defRPr>
      </a:lvl6pPr>
      <a:lvl7pPr marL="3001813" indent="-280974" algn="l" rtl="0" fontAlgn="base">
        <a:lnSpc>
          <a:spcPct val="90000"/>
        </a:lnSpc>
        <a:spcBef>
          <a:spcPct val="50000"/>
        </a:spcBef>
        <a:spcAft>
          <a:spcPct val="0"/>
        </a:spcAft>
        <a:buFont typeface="Wingdings 2" pitchFamily="1" charset="2"/>
        <a:buChar char=""/>
        <a:tabLst>
          <a:tab pos="261925" algn="l"/>
        </a:tabLst>
        <a:defRPr sz="2000">
          <a:solidFill>
            <a:schemeClr val="tx1"/>
          </a:solidFill>
          <a:latin typeface="+mn-lt"/>
          <a:ea typeface="+mn-ea"/>
        </a:defRPr>
      </a:lvl7pPr>
      <a:lvl8pPr marL="3458990" indent="-280974" algn="l" rtl="0" fontAlgn="base">
        <a:lnSpc>
          <a:spcPct val="90000"/>
        </a:lnSpc>
        <a:spcBef>
          <a:spcPct val="50000"/>
        </a:spcBef>
        <a:spcAft>
          <a:spcPct val="0"/>
        </a:spcAft>
        <a:buFont typeface="Wingdings 2" pitchFamily="1" charset="2"/>
        <a:buChar char=""/>
        <a:tabLst>
          <a:tab pos="261925" algn="l"/>
        </a:tabLst>
        <a:defRPr sz="2000">
          <a:solidFill>
            <a:schemeClr val="tx1"/>
          </a:solidFill>
          <a:latin typeface="+mn-lt"/>
          <a:ea typeface="+mn-ea"/>
        </a:defRPr>
      </a:lvl8pPr>
      <a:lvl9pPr marL="3916167" indent="-280974" algn="l" rtl="0" fontAlgn="base">
        <a:lnSpc>
          <a:spcPct val="90000"/>
        </a:lnSpc>
        <a:spcBef>
          <a:spcPct val="50000"/>
        </a:spcBef>
        <a:spcAft>
          <a:spcPct val="0"/>
        </a:spcAft>
        <a:buFont typeface="Wingdings 2" pitchFamily="1" charset="2"/>
        <a:buChar char=""/>
        <a:tabLst>
          <a:tab pos="261925" algn="l"/>
        </a:tabLst>
        <a:defRPr sz="2000">
          <a:solidFill>
            <a:schemeClr val="tx1"/>
          </a:solidFill>
          <a:latin typeface="+mn-lt"/>
          <a:ea typeface="+mn-ea"/>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599019" y="449263"/>
            <a:ext cx="11036300" cy="990600"/>
          </a:xfrm>
          <a:prstGeom prst="roundRect">
            <a:avLst>
              <a:gd name="adj" fmla="val 7213"/>
            </a:avLst>
          </a:prstGeom>
          <a:solidFill>
            <a:srgbClr val="5F286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ヒラギノ角ゴ Pro W3"/>
                <a:cs typeface="ヒラギノ角ゴ Pro W3"/>
              </a:defRPr>
            </a:lvl1pPr>
            <a:lvl2pPr marL="742950" indent="-285750">
              <a:defRPr sz="2400">
                <a:solidFill>
                  <a:schemeClr val="tx1"/>
                </a:solidFill>
                <a:latin typeface="Arial" charset="0"/>
                <a:ea typeface="ヒラギノ角ゴ Pro W3"/>
                <a:cs typeface="ヒラギノ角ゴ Pro W3"/>
              </a:defRPr>
            </a:lvl2pPr>
            <a:lvl3pPr marL="1143000" indent="-228600">
              <a:defRPr sz="2400">
                <a:solidFill>
                  <a:schemeClr val="tx1"/>
                </a:solidFill>
                <a:latin typeface="Arial" charset="0"/>
                <a:ea typeface="ヒラギノ角ゴ Pro W3"/>
                <a:cs typeface="ヒラギノ角ゴ Pro W3"/>
              </a:defRPr>
            </a:lvl3pPr>
            <a:lvl4pPr marL="1600200" indent="-228600">
              <a:defRPr sz="2400">
                <a:solidFill>
                  <a:schemeClr val="tx1"/>
                </a:solidFill>
                <a:latin typeface="Arial" charset="0"/>
                <a:ea typeface="ヒラギノ角ゴ Pro W3"/>
                <a:cs typeface="ヒラギノ角ゴ Pro W3"/>
              </a:defRPr>
            </a:lvl4pPr>
            <a:lvl5pPr marL="2057400" indent="-228600">
              <a:defRPr sz="2400">
                <a:solidFill>
                  <a:schemeClr val="tx1"/>
                </a:solidFill>
                <a:latin typeface="Arial"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charset="0"/>
                <a:ea typeface="ヒラギノ角ゴ Pro W3"/>
                <a:cs typeface="ヒラギノ角ゴ Pro W3"/>
              </a:defRPr>
            </a:lvl9pPr>
          </a:lstStyle>
          <a:p>
            <a:pPr eaLnBrk="0" fontAlgn="base" hangingPunct="0">
              <a:spcBef>
                <a:spcPct val="0"/>
              </a:spcBef>
              <a:spcAft>
                <a:spcPct val="0"/>
              </a:spcAft>
              <a:defRPr/>
            </a:pPr>
            <a:endParaRPr lang="en-GB" altLang="en-US" sz="2400">
              <a:solidFill>
                <a:srgbClr val="000000"/>
              </a:solidFill>
            </a:endParaRPr>
          </a:p>
        </p:txBody>
      </p:sp>
      <p:sp>
        <p:nvSpPr>
          <p:cNvPr id="3075" name="Rectangle 3"/>
          <p:cNvSpPr>
            <a:spLocks noGrp="1" noChangeArrowheads="1"/>
          </p:cNvSpPr>
          <p:nvPr>
            <p:ph type="title"/>
          </p:nvPr>
        </p:nvSpPr>
        <p:spPr bwMode="auto">
          <a:xfrm>
            <a:off x="863606" y="485775"/>
            <a:ext cx="7437967"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3076" name="Rectangle 4"/>
          <p:cNvSpPr>
            <a:spLocks noGrp="1" noChangeArrowheads="1"/>
          </p:cNvSpPr>
          <p:nvPr>
            <p:ph type="body" idx="1"/>
          </p:nvPr>
        </p:nvSpPr>
        <p:spPr bwMode="auto">
          <a:xfrm>
            <a:off x="863606" y="1798638"/>
            <a:ext cx="10316633"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6149" name="Rectangle 5"/>
          <p:cNvSpPr>
            <a:spLocks noGrp="1" noChangeArrowheads="1"/>
          </p:cNvSpPr>
          <p:nvPr>
            <p:ph type="sldNum" sz="quarter" idx="4"/>
          </p:nvPr>
        </p:nvSpPr>
        <p:spPr bwMode="auto">
          <a:xfrm>
            <a:off x="9095317" y="6248400"/>
            <a:ext cx="2540000" cy="4572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eaLnBrk="0" hangingPunct="0">
              <a:defRPr sz="900">
                <a:solidFill>
                  <a:srgbClr val="5F2861"/>
                </a:solidFill>
                <a:latin typeface="Arial" pitchFamily="34" charset="0"/>
                <a:ea typeface="ＭＳ Ｐゴシック" pitchFamily="34" charset="-128"/>
                <a:cs typeface="+mn-cs"/>
              </a:defRPr>
            </a:lvl1pPr>
          </a:lstStyle>
          <a:p>
            <a:pPr fontAlgn="base">
              <a:spcBef>
                <a:spcPct val="0"/>
              </a:spcBef>
              <a:spcAft>
                <a:spcPct val="0"/>
              </a:spcAft>
              <a:defRPr/>
            </a:pPr>
            <a:fld id="{7997FF78-101D-46E8-A98D-AE91856A4B2F}" type="slidenum">
              <a:rPr lang="en-US"/>
              <a:pPr fontAlgn="base">
                <a:spcBef>
                  <a:spcPct val="0"/>
                </a:spcBef>
                <a:spcAft>
                  <a:spcPct val="0"/>
                </a:spcAft>
                <a:defRPr/>
              </a:pPr>
              <a:t>‹#›</a:t>
            </a:fld>
            <a:endParaRPr lang="en-US" sz="1400">
              <a:solidFill>
                <a:srgbClr val="6D2E69"/>
              </a:solidFill>
            </a:endParaRPr>
          </a:p>
        </p:txBody>
      </p:sp>
      <p:sp>
        <p:nvSpPr>
          <p:cNvPr id="3078" name="Line 6"/>
          <p:cNvSpPr>
            <a:spLocks noChangeShapeType="1"/>
          </p:cNvSpPr>
          <p:nvPr/>
        </p:nvSpPr>
        <p:spPr bwMode="auto">
          <a:xfrm flipH="1">
            <a:off x="599019" y="6505575"/>
            <a:ext cx="11036300"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2400">
              <a:solidFill>
                <a:srgbClr val="000000"/>
              </a:solidFill>
            </a:endParaRPr>
          </a:p>
        </p:txBody>
      </p:sp>
      <p:pic>
        <p:nvPicPr>
          <p:cNvPr id="3079" name="Picture 4"/>
          <p:cNvPicPr>
            <a:picLocks noChangeAspect="1" noChangeArrowheads="1"/>
          </p:cNvPicPr>
          <p:nvPr/>
        </p:nvPicPr>
        <p:blipFill>
          <a:blip r:embed="rId16">
            <a:extLst>
              <a:ext uri="{28A0092B-C50C-407E-A947-70E740481C1C}">
                <a14:useLocalDpi xmlns:a14="http://schemas.microsoft.com/office/drawing/2010/main" val="0"/>
              </a:ext>
            </a:extLst>
          </a:blip>
          <a:srcRect t="-4266"/>
          <a:stretch>
            <a:fillRect/>
          </a:stretch>
        </p:blipFill>
        <p:spPr bwMode="auto">
          <a:xfrm>
            <a:off x="8707973" y="620713"/>
            <a:ext cx="266276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244588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Lst>
  <p:hf hdr="0" ftr="0" dt="0"/>
  <p:txStyles>
    <p:titleStyle>
      <a:lvl1pPr algn="l" rtl="0" eaLnBrk="0" fontAlgn="base" hangingPunct="0">
        <a:lnSpc>
          <a:spcPct val="85000"/>
        </a:lnSpc>
        <a:spcBef>
          <a:spcPct val="0"/>
        </a:spcBef>
        <a:spcAft>
          <a:spcPct val="0"/>
        </a:spcAft>
        <a:defRPr sz="2600">
          <a:solidFill>
            <a:schemeClr val="bg1"/>
          </a:solidFill>
          <a:latin typeface="+mj-lt"/>
          <a:ea typeface="MS PGothic" pitchFamily="34" charset="-128"/>
          <a:cs typeface="+mj-cs"/>
        </a:defRPr>
      </a:lvl1pPr>
      <a:lvl2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2pPr>
      <a:lvl3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3pPr>
      <a:lvl4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4pPr>
      <a:lvl5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5pPr>
      <a:lvl6pPr marL="457178"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6pPr>
      <a:lvl7pPr marL="914354"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7pPr>
      <a:lvl8pPr marL="1371532"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8pPr>
      <a:lvl9pPr marL="1828709"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9pPr>
    </p:titleStyle>
    <p:bodyStyle>
      <a:lvl1pPr marL="342882" indent="-342882" algn="l" rtl="0" eaLnBrk="0" fontAlgn="base" hangingPunct="0">
        <a:lnSpc>
          <a:spcPct val="90000"/>
        </a:lnSpc>
        <a:spcBef>
          <a:spcPct val="60000"/>
        </a:spcBef>
        <a:spcAft>
          <a:spcPct val="0"/>
        </a:spcAft>
        <a:buClr>
          <a:srgbClr val="5F2861"/>
        </a:buClr>
        <a:buSzPct val="120000"/>
        <a:tabLst>
          <a:tab pos="261925" algn="l"/>
        </a:tabLst>
        <a:defRPr sz="2000">
          <a:solidFill>
            <a:schemeClr val="tx1"/>
          </a:solidFill>
          <a:latin typeface="+mn-lt"/>
          <a:ea typeface="MS PGothic" pitchFamily="34" charset="-128"/>
          <a:cs typeface="+mn-cs"/>
        </a:defRPr>
      </a:lvl1pPr>
      <a:lvl2pPr marL="700053" indent="-258750" algn="l" rtl="0" eaLnBrk="0" fontAlgn="base" hangingPunct="0">
        <a:lnSpc>
          <a:spcPct val="90000"/>
        </a:lnSpc>
        <a:spcBef>
          <a:spcPct val="50000"/>
        </a:spcBef>
        <a:spcAft>
          <a:spcPct val="0"/>
        </a:spcAft>
        <a:buClr>
          <a:srgbClr val="5F2861"/>
        </a:buClr>
        <a:buSzPct val="120000"/>
        <a:buChar char="•"/>
        <a:tabLst>
          <a:tab pos="261925" algn="l"/>
        </a:tabLst>
        <a:defRPr sz="2000">
          <a:solidFill>
            <a:schemeClr val="tx1"/>
          </a:solidFill>
          <a:latin typeface="+mn-lt"/>
          <a:ea typeface="MS PGothic" pitchFamily="34" charset="-128"/>
        </a:defRPr>
      </a:lvl2pPr>
      <a:lvl3pPr marL="1161994" indent="-282561" algn="l" rtl="0" eaLnBrk="0" fontAlgn="base" hangingPunct="0">
        <a:lnSpc>
          <a:spcPct val="90000"/>
        </a:lnSpc>
        <a:spcBef>
          <a:spcPct val="50000"/>
        </a:spcBef>
        <a:spcAft>
          <a:spcPct val="0"/>
        </a:spcAft>
        <a:buFont typeface="Arial" pitchFamily="34" charset="0"/>
        <a:buChar char="-"/>
        <a:tabLst>
          <a:tab pos="261925" algn="l"/>
        </a:tabLst>
        <a:defRPr sz="2000">
          <a:solidFill>
            <a:schemeClr val="tx1"/>
          </a:solidFill>
          <a:latin typeface="+mn-lt"/>
          <a:ea typeface="MS PGothic" pitchFamily="34" charset="-128"/>
        </a:defRPr>
      </a:lvl3pPr>
      <a:lvl4pPr marL="1627106" indent="-285737" algn="l" rtl="0" eaLnBrk="0" fontAlgn="base" hangingPunct="0">
        <a:lnSpc>
          <a:spcPct val="90000"/>
        </a:lnSpc>
        <a:spcBef>
          <a:spcPct val="50000"/>
        </a:spcBef>
        <a:spcAft>
          <a:spcPct val="0"/>
        </a:spcAft>
        <a:buFont typeface="Wingdings 2" pitchFamily="18" charset="2"/>
        <a:buChar char=""/>
        <a:tabLst>
          <a:tab pos="261925" algn="l"/>
        </a:tabLst>
        <a:defRPr sz="2000">
          <a:solidFill>
            <a:schemeClr val="tx1"/>
          </a:solidFill>
          <a:latin typeface="+mn-lt"/>
          <a:ea typeface="MS PGothic" pitchFamily="34" charset="-128"/>
        </a:defRPr>
      </a:lvl4pPr>
      <a:lvl5pPr marL="2087458" indent="-280974" algn="l" rtl="0" eaLnBrk="0" fontAlgn="base" hangingPunct="0">
        <a:lnSpc>
          <a:spcPct val="90000"/>
        </a:lnSpc>
        <a:spcBef>
          <a:spcPct val="50000"/>
        </a:spcBef>
        <a:spcAft>
          <a:spcPct val="0"/>
        </a:spcAft>
        <a:buFont typeface="Wingdings 2" pitchFamily="18" charset="2"/>
        <a:buChar char=""/>
        <a:tabLst>
          <a:tab pos="261925" algn="l"/>
        </a:tabLst>
        <a:defRPr sz="2000">
          <a:solidFill>
            <a:schemeClr val="tx1"/>
          </a:solidFill>
          <a:latin typeface="+mn-lt"/>
          <a:ea typeface="MS PGothic" pitchFamily="34" charset="-128"/>
        </a:defRPr>
      </a:lvl5pPr>
      <a:lvl6pPr marL="2544635" indent="-280974" algn="l" rtl="0" fontAlgn="base">
        <a:lnSpc>
          <a:spcPct val="90000"/>
        </a:lnSpc>
        <a:spcBef>
          <a:spcPct val="50000"/>
        </a:spcBef>
        <a:spcAft>
          <a:spcPct val="0"/>
        </a:spcAft>
        <a:buFont typeface="Wingdings 2" pitchFamily="1" charset="2"/>
        <a:buChar char=""/>
        <a:tabLst>
          <a:tab pos="261925" algn="l"/>
        </a:tabLst>
        <a:defRPr sz="2000">
          <a:solidFill>
            <a:schemeClr val="tx1"/>
          </a:solidFill>
          <a:latin typeface="+mn-lt"/>
          <a:ea typeface="+mn-ea"/>
        </a:defRPr>
      </a:lvl6pPr>
      <a:lvl7pPr marL="3001813" indent="-280974" algn="l" rtl="0" fontAlgn="base">
        <a:lnSpc>
          <a:spcPct val="90000"/>
        </a:lnSpc>
        <a:spcBef>
          <a:spcPct val="50000"/>
        </a:spcBef>
        <a:spcAft>
          <a:spcPct val="0"/>
        </a:spcAft>
        <a:buFont typeface="Wingdings 2" pitchFamily="1" charset="2"/>
        <a:buChar char=""/>
        <a:tabLst>
          <a:tab pos="261925" algn="l"/>
        </a:tabLst>
        <a:defRPr sz="2000">
          <a:solidFill>
            <a:schemeClr val="tx1"/>
          </a:solidFill>
          <a:latin typeface="+mn-lt"/>
          <a:ea typeface="+mn-ea"/>
        </a:defRPr>
      </a:lvl7pPr>
      <a:lvl8pPr marL="3458990" indent="-280974" algn="l" rtl="0" fontAlgn="base">
        <a:lnSpc>
          <a:spcPct val="90000"/>
        </a:lnSpc>
        <a:spcBef>
          <a:spcPct val="50000"/>
        </a:spcBef>
        <a:spcAft>
          <a:spcPct val="0"/>
        </a:spcAft>
        <a:buFont typeface="Wingdings 2" pitchFamily="1" charset="2"/>
        <a:buChar char=""/>
        <a:tabLst>
          <a:tab pos="261925" algn="l"/>
        </a:tabLst>
        <a:defRPr sz="2000">
          <a:solidFill>
            <a:schemeClr val="tx1"/>
          </a:solidFill>
          <a:latin typeface="+mn-lt"/>
          <a:ea typeface="+mn-ea"/>
        </a:defRPr>
      </a:lvl8pPr>
      <a:lvl9pPr marL="3916167" indent="-280974" algn="l" rtl="0" fontAlgn="base">
        <a:lnSpc>
          <a:spcPct val="90000"/>
        </a:lnSpc>
        <a:spcBef>
          <a:spcPct val="50000"/>
        </a:spcBef>
        <a:spcAft>
          <a:spcPct val="0"/>
        </a:spcAft>
        <a:buFont typeface="Wingdings 2" pitchFamily="1" charset="2"/>
        <a:buChar char=""/>
        <a:tabLst>
          <a:tab pos="261925" algn="l"/>
        </a:tabLst>
        <a:defRPr sz="2000">
          <a:solidFill>
            <a:schemeClr val="tx1"/>
          </a:solidFill>
          <a:latin typeface="+mn-lt"/>
          <a:ea typeface="+mn-ea"/>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1.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8.jpeg"/><Relationship Id="rId7"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31.xml"/><Relationship Id="rId6" Type="http://schemas.openxmlformats.org/officeDocument/2006/relationships/hyperlink" Target="http://www.cqc.org.uk/coronavirus" TargetMode="External"/><Relationship Id="rId5" Type="http://schemas.openxmlformats.org/officeDocument/2006/relationships/image" Target="../media/image19.jpeg"/><Relationship Id="rId4" Type="http://schemas.openxmlformats.org/officeDocument/2006/relationships/hyperlink" Target="https://www.cqc.org.uk/news/newsletters-alerts/email-newsletters-cqc"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8.xml"/><Relationship Id="rId5" Type="http://schemas.openxmlformats.org/officeDocument/2006/relationships/image" Target="../media/image7.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12.xml"/><Relationship Id="rId4" Type="http://schemas.openxmlformats.org/officeDocument/2006/relationships/slide" Target="slide10.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Box 1"/>
          <p:cNvSpPr txBox="1">
            <a:spLocks noChangeArrowheads="1"/>
          </p:cNvSpPr>
          <p:nvPr/>
        </p:nvSpPr>
        <p:spPr bwMode="auto">
          <a:xfrm>
            <a:off x="464127" y="4137925"/>
            <a:ext cx="461528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eaLnBrk="0" hangingPunct="0">
              <a:lnSpc>
                <a:spcPct val="90000"/>
              </a:lnSpc>
              <a:spcBef>
                <a:spcPct val="60000"/>
              </a:spcBef>
              <a:buClr>
                <a:srgbClr val="5F2861"/>
              </a:buClr>
              <a:buSzPct val="120000"/>
              <a:defRPr sz="2000">
                <a:solidFill>
                  <a:schemeClr val="tx1"/>
                </a:solidFill>
                <a:latin typeface="Arial" pitchFamily="34" charset="0"/>
                <a:ea typeface="MS PGothic" pitchFamily="34" charset="-128"/>
              </a:defRPr>
            </a:lvl1pPr>
            <a:lvl2pPr marL="742950" indent="-285750" eaLnBrk="0" hangingPunct="0">
              <a:lnSpc>
                <a:spcPct val="90000"/>
              </a:lnSpc>
              <a:spcBef>
                <a:spcPct val="50000"/>
              </a:spcBef>
              <a:buClr>
                <a:srgbClr val="5F2861"/>
              </a:buClr>
              <a:buSzPct val="120000"/>
              <a:buChar char="•"/>
              <a:defRPr sz="2000">
                <a:solidFill>
                  <a:schemeClr val="tx1"/>
                </a:solidFill>
                <a:latin typeface="Arial" pitchFamily="34" charset="0"/>
                <a:ea typeface="MS PGothic" pitchFamily="34" charset="-128"/>
              </a:defRPr>
            </a:lvl2pPr>
            <a:lvl3pPr marL="1143000" indent="-228600" eaLnBrk="0" hangingPunct="0">
              <a:lnSpc>
                <a:spcPct val="90000"/>
              </a:lnSpc>
              <a:spcBef>
                <a:spcPct val="50000"/>
              </a:spcBef>
              <a:buFont typeface="Arial" pitchFamily="34" charset="0"/>
              <a:buChar char="-"/>
              <a:defRPr sz="2000">
                <a:solidFill>
                  <a:schemeClr val="tx1"/>
                </a:solidFill>
                <a:latin typeface="Arial" pitchFamily="34" charset="0"/>
                <a:ea typeface="MS PGothic" pitchFamily="34" charset="-128"/>
              </a:defRPr>
            </a:lvl3pPr>
            <a:lvl4pPr marL="1600200" indent="-2286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4pPr>
            <a:lvl5pPr marL="2057400" indent="-2286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9pPr>
          </a:lstStyle>
          <a:p>
            <a:pPr defTabSz="914354" fontAlgn="base">
              <a:lnSpc>
                <a:spcPct val="100000"/>
              </a:lnSpc>
              <a:spcBef>
                <a:spcPct val="0"/>
              </a:spcBef>
              <a:spcAft>
                <a:spcPct val="0"/>
              </a:spcAft>
              <a:defRPr/>
            </a:pPr>
            <a:r>
              <a:rPr lang="en-GB" altLang="en-US" sz="1800">
                <a:solidFill>
                  <a:srgbClr val="743669"/>
                </a:solidFill>
                <a:latin typeface="Arial"/>
                <a:ea typeface="ヒラギノ角ゴ Pro W3"/>
              </a:rPr>
              <a:t>Victoria Watkins, </a:t>
            </a:r>
            <a:r>
              <a:rPr lang="en-GB" altLang="en-US" sz="1800">
                <a:solidFill>
                  <a:srgbClr val="743669"/>
                </a:solidFill>
                <a:latin typeface="Arial"/>
                <a:ea typeface="ヒラギノ角ゴ Pro W3"/>
                <a:cs typeface="Arial"/>
              </a:rPr>
              <a:t>Deputy Chief Inspector for Primary Medical Services and Integrated Care</a:t>
            </a:r>
          </a:p>
          <a:p>
            <a:pPr defTabSz="914354" fontAlgn="base">
              <a:lnSpc>
                <a:spcPct val="100000"/>
              </a:lnSpc>
              <a:spcBef>
                <a:spcPct val="0"/>
              </a:spcBef>
              <a:spcAft>
                <a:spcPct val="0"/>
              </a:spcAft>
              <a:defRPr/>
            </a:pPr>
            <a:endParaRPr lang="en-GB" altLang="en-US" sz="1800">
              <a:solidFill>
                <a:srgbClr val="743669"/>
              </a:solidFill>
              <a:latin typeface="Arial"/>
              <a:ea typeface="ヒラギノ角ゴ Pro W3"/>
            </a:endParaRPr>
          </a:p>
          <a:p>
            <a:pPr lvl="0" defTabSz="914354" fontAlgn="base">
              <a:lnSpc>
                <a:spcPct val="100000"/>
              </a:lnSpc>
              <a:spcBef>
                <a:spcPct val="0"/>
              </a:spcBef>
              <a:spcAft>
                <a:spcPct val="0"/>
              </a:spcAft>
              <a:defRPr/>
            </a:pPr>
            <a:r>
              <a:rPr kumimoji="0" lang="en-GB" altLang="en-US" sz="1800" b="0" u="none" strike="noStrike" kern="1200" cap="none" spc="0" normalizeH="0" baseline="0" noProof="0">
                <a:ln>
                  <a:noFill/>
                </a:ln>
                <a:solidFill>
                  <a:srgbClr val="743669"/>
                </a:solidFill>
                <a:effectLst/>
                <a:uLnTx/>
                <a:uFillTx/>
                <a:latin typeface="Arial" pitchFamily="34" charset="0"/>
                <a:ea typeface="ヒラギノ角ゴ Pro W3"/>
              </a:rPr>
              <a:t>Dr Janet Hall </a:t>
            </a:r>
            <a:r>
              <a:rPr lang="en-GB" altLang="en-US" sz="1800">
                <a:solidFill>
                  <a:srgbClr val="743669"/>
                </a:solidFill>
                <a:latin typeface="Arial"/>
                <a:ea typeface="ヒラギノ角ゴ Pro W3"/>
              </a:rPr>
              <a:t>National Professional Advisor Primary Medical Services</a:t>
            </a:r>
            <a:endParaRPr kumimoji="0" lang="en-GB" altLang="en-US" sz="1800" b="0" u="none" strike="noStrike" kern="1200" cap="none" spc="0" normalizeH="0" baseline="0" noProof="0">
              <a:ln>
                <a:noFill/>
              </a:ln>
              <a:solidFill>
                <a:srgbClr val="743669"/>
              </a:solidFill>
              <a:effectLst/>
              <a:uLnTx/>
              <a:uFillTx/>
              <a:latin typeface="Arial" pitchFamily="34" charset="0"/>
              <a:ea typeface="ヒラギノ角ゴ Pro W3"/>
            </a:endParaRPr>
          </a:p>
        </p:txBody>
      </p:sp>
      <p:sp>
        <p:nvSpPr>
          <p:cNvPr id="2" name="Slide Number Placeholder 1"/>
          <p:cNvSpPr>
            <a:spLocks noGrp="1"/>
          </p:cNvSpPr>
          <p:nvPr>
            <p:ph type="sldNum" sz="quarter" idx="10"/>
          </p:nvPr>
        </p:nvSpPr>
        <p:spPr/>
        <p:txBody>
          <a:bodyPr/>
          <a:lstStyle/>
          <a:p>
            <a:pPr marL="0" marR="0" lvl="0" indent="0" algn="r" defTabSz="914354" rtl="0" eaLnBrk="0" fontAlgn="auto" latinLnBrk="0" hangingPunct="0">
              <a:lnSpc>
                <a:spcPct val="100000"/>
              </a:lnSpc>
              <a:spcBef>
                <a:spcPts val="0"/>
              </a:spcBef>
              <a:spcAft>
                <a:spcPts val="0"/>
              </a:spcAft>
              <a:buClrTx/>
              <a:buSzTx/>
              <a:buFontTx/>
              <a:buNone/>
              <a:tabLst/>
              <a:defRPr/>
            </a:pPr>
            <a:fld id="{5B4AB537-A61C-45B8-A967-4A69AF892161}" type="slidenum">
              <a:rPr kumimoji="0" lang="en-US" sz="900" b="0" i="0" u="none" strike="noStrike" kern="1200" cap="none" spc="0" normalizeH="0" baseline="0" noProof="0">
                <a:ln>
                  <a:noFill/>
                </a:ln>
                <a:solidFill>
                  <a:srgbClr val="5F2861"/>
                </a:solidFill>
                <a:effectLst/>
                <a:uLnTx/>
                <a:uFillTx/>
                <a:latin typeface="Arial" pitchFamily="34" charset="0"/>
                <a:ea typeface="ＭＳ Ｐゴシック" pitchFamily="34" charset="-128"/>
              </a:rPr>
              <a:pPr marL="0" marR="0" lvl="0" indent="0" algn="r" defTabSz="914354" rtl="0" eaLnBrk="0" fontAlgn="auto" latinLnBrk="0" hangingPunct="0">
                <a:lnSpc>
                  <a:spcPct val="100000"/>
                </a:lnSpc>
                <a:spcBef>
                  <a:spcPts val="0"/>
                </a:spcBef>
                <a:spcAft>
                  <a:spcPts val="0"/>
                </a:spcAft>
                <a:buClrTx/>
                <a:buSzTx/>
                <a:buFontTx/>
                <a:buNone/>
                <a:tabLst/>
                <a:defRPr/>
              </a:pPr>
              <a:t>1</a:t>
            </a:fld>
            <a:endParaRPr kumimoji="0" lang="en-US" sz="1400" b="0" i="0" u="none" strike="noStrike" kern="1200" cap="none" spc="0" normalizeH="0" baseline="0" noProof="0">
              <a:ln>
                <a:noFill/>
              </a:ln>
              <a:solidFill>
                <a:srgbClr val="6D2E69"/>
              </a:solidFill>
              <a:effectLst/>
              <a:uLnTx/>
              <a:uFillTx/>
              <a:latin typeface="Arial" pitchFamily="34" charset="0"/>
              <a:ea typeface="ＭＳ Ｐゴシック" pitchFamily="34" charset="-128"/>
            </a:endParaRPr>
          </a:p>
        </p:txBody>
      </p:sp>
      <p:grpSp>
        <p:nvGrpSpPr>
          <p:cNvPr id="11" name="Group 10">
            <a:extLst>
              <a:ext uri="{FF2B5EF4-FFF2-40B4-BE49-F238E27FC236}">
                <a16:creationId xmlns:a16="http://schemas.microsoft.com/office/drawing/2014/main" id="{C1EB5736-6FC5-45C1-8FFF-FFD47CC2A2DD}"/>
              </a:ext>
            </a:extLst>
          </p:cNvPr>
          <p:cNvGrpSpPr>
            <a:grpSpLocks noChangeAspect="1"/>
          </p:cNvGrpSpPr>
          <p:nvPr/>
        </p:nvGrpSpPr>
        <p:grpSpPr>
          <a:xfrm>
            <a:off x="6831519" y="456908"/>
            <a:ext cx="4618176" cy="982555"/>
            <a:chOff x="5678580" y="411511"/>
            <a:chExt cx="2925868" cy="622502"/>
          </a:xfrm>
        </p:grpSpPr>
        <p:pic>
          <p:nvPicPr>
            <p:cNvPr id="12" name="Picture 11">
              <a:extLst>
                <a:ext uri="{FF2B5EF4-FFF2-40B4-BE49-F238E27FC236}">
                  <a16:creationId xmlns:a16="http://schemas.microsoft.com/office/drawing/2014/main" id="{3D4C4293-0B40-4551-ACEF-776C968163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580" y="411511"/>
              <a:ext cx="2925868" cy="576064"/>
            </a:xfrm>
            <a:prstGeom prst="rect">
              <a:avLst/>
            </a:prstGeom>
          </p:spPr>
        </p:pic>
        <p:pic>
          <p:nvPicPr>
            <p:cNvPr id="13" name="Picture 12">
              <a:extLst>
                <a:ext uri="{FF2B5EF4-FFF2-40B4-BE49-F238E27FC236}">
                  <a16:creationId xmlns:a16="http://schemas.microsoft.com/office/drawing/2014/main" id="{60A61CBD-7D17-4BBC-B0E7-36525075FC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8652" y="424328"/>
              <a:ext cx="1543265" cy="609685"/>
            </a:xfrm>
            <a:prstGeom prst="rect">
              <a:avLst/>
            </a:prstGeom>
          </p:spPr>
        </p:pic>
      </p:grpSp>
      <p:sp>
        <p:nvSpPr>
          <p:cNvPr id="14" name="TextBox 13">
            <a:extLst>
              <a:ext uri="{FF2B5EF4-FFF2-40B4-BE49-F238E27FC236}">
                <a16:creationId xmlns:a16="http://schemas.microsoft.com/office/drawing/2014/main" id="{89CF8510-48E1-4628-9197-84426ABD44ED}"/>
              </a:ext>
            </a:extLst>
          </p:cNvPr>
          <p:cNvSpPr txBox="1"/>
          <p:nvPr/>
        </p:nvSpPr>
        <p:spPr>
          <a:xfrm>
            <a:off x="705755" y="1849344"/>
            <a:ext cx="4499989" cy="2123658"/>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a:ln>
                  <a:noFill/>
                </a:ln>
                <a:solidFill>
                  <a:srgbClr val="660066"/>
                </a:solidFill>
                <a:effectLst/>
                <a:uLnTx/>
                <a:uFillTx/>
                <a:latin typeface="Arial"/>
                <a:ea typeface="ＭＳ Ｐゴシック"/>
              </a:rPr>
              <a:t>Emergency Support Framework</a:t>
            </a:r>
          </a:p>
        </p:txBody>
      </p:sp>
      <p:grpSp>
        <p:nvGrpSpPr>
          <p:cNvPr id="3" name="Group 2">
            <a:extLst>
              <a:ext uri="{FF2B5EF4-FFF2-40B4-BE49-F238E27FC236}">
                <a16:creationId xmlns:a16="http://schemas.microsoft.com/office/drawing/2014/main" id="{D8841C85-F584-460D-8D36-550DE6792EBA}"/>
              </a:ext>
            </a:extLst>
          </p:cNvPr>
          <p:cNvGrpSpPr/>
          <p:nvPr/>
        </p:nvGrpSpPr>
        <p:grpSpPr>
          <a:xfrm>
            <a:off x="7640905" y="533505"/>
            <a:ext cx="3842667" cy="825739"/>
            <a:chOff x="5678580" y="411511"/>
            <a:chExt cx="2925868" cy="628731"/>
          </a:xfrm>
        </p:grpSpPr>
        <p:pic>
          <p:nvPicPr>
            <p:cNvPr id="15" name="Picture 14">
              <a:extLst>
                <a:ext uri="{FF2B5EF4-FFF2-40B4-BE49-F238E27FC236}">
                  <a16:creationId xmlns:a16="http://schemas.microsoft.com/office/drawing/2014/main" id="{B411CC81-505B-4764-B6B6-6AF83E3130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580" y="411511"/>
              <a:ext cx="2925868" cy="576064"/>
            </a:xfrm>
            <a:prstGeom prst="rect">
              <a:avLst/>
            </a:prstGeom>
          </p:spPr>
        </p:pic>
        <p:pic>
          <p:nvPicPr>
            <p:cNvPr id="16" name="Picture 15">
              <a:extLst>
                <a:ext uri="{FF2B5EF4-FFF2-40B4-BE49-F238E27FC236}">
                  <a16:creationId xmlns:a16="http://schemas.microsoft.com/office/drawing/2014/main" id="{8408FD9F-4C8A-4028-BA96-B749741C0C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2355" y="430557"/>
              <a:ext cx="1543265" cy="609685"/>
            </a:xfrm>
            <a:prstGeom prst="rect">
              <a:avLst/>
            </a:prstGeom>
          </p:spPr>
        </p:pic>
      </p:grpSp>
      <p:pic>
        <p:nvPicPr>
          <p:cNvPr id="6" name="Picture 5">
            <a:extLst>
              <a:ext uri="{FF2B5EF4-FFF2-40B4-BE49-F238E27FC236}">
                <a16:creationId xmlns:a16="http://schemas.microsoft.com/office/drawing/2014/main" id="{CC035D1B-17F0-42B2-8DD1-B46856F4136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7046" y="1937552"/>
            <a:ext cx="5940827" cy="3962148"/>
          </a:xfrm>
          <a:prstGeom prst="rect">
            <a:avLst/>
          </a:prstGeom>
        </p:spPr>
      </p:pic>
    </p:spTree>
    <p:extLst>
      <p:ext uri="{BB962C8B-B14F-4D97-AF65-F5344CB8AC3E}">
        <p14:creationId xmlns:p14="http://schemas.microsoft.com/office/powerpoint/2010/main" val="2614704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3D094E-5807-41BA-9532-D7B2C1B350BF}"/>
              </a:ext>
            </a:extLst>
          </p:cNvPr>
          <p:cNvSpPr>
            <a:spLocks noGrp="1"/>
          </p:cNvSpPr>
          <p:nvPr>
            <p:ph type="sldNum" sz="quarter" idx="10"/>
          </p:nvPr>
        </p:nvSpPr>
        <p:spPr/>
        <p:txBody>
          <a:bodyPr/>
          <a:lstStyle/>
          <a:p>
            <a:pPr>
              <a:defRPr/>
            </a:pPr>
            <a:fld id="{34C2A6A1-42F0-4C62-BCC9-77A2B658CF96}" type="slidenum">
              <a:rPr lang="en-GB" smtClean="0"/>
              <a:pPr>
                <a:defRPr/>
              </a:pPr>
              <a:t>10</a:t>
            </a:fld>
            <a:endParaRPr lang="en-GB"/>
          </a:p>
        </p:txBody>
      </p:sp>
      <p:sp>
        <p:nvSpPr>
          <p:cNvPr id="3" name="TextBox 2">
            <a:extLst>
              <a:ext uri="{FF2B5EF4-FFF2-40B4-BE49-F238E27FC236}">
                <a16:creationId xmlns:a16="http://schemas.microsoft.com/office/drawing/2014/main" id="{2A42F972-FC0A-4404-BC3A-F2D39E160DEA}"/>
              </a:ext>
            </a:extLst>
          </p:cNvPr>
          <p:cNvSpPr txBox="1"/>
          <p:nvPr/>
        </p:nvSpPr>
        <p:spPr>
          <a:xfrm>
            <a:off x="734291" y="1634836"/>
            <a:ext cx="10993581" cy="4667945"/>
          </a:xfrm>
          <a:prstGeom prst="rect">
            <a:avLst/>
          </a:prstGeom>
          <a:noFill/>
        </p:spPr>
        <p:txBody>
          <a:bodyPr wrap="square" rtlCol="0">
            <a:spAutoFit/>
          </a:bodyPr>
          <a:lstStyle/>
          <a:p>
            <a:r>
              <a:rPr lang="en-GB" sz="2400" dirty="0">
                <a:solidFill>
                  <a:srgbClr val="7030A0"/>
                </a:solidFill>
                <a:latin typeface="Arial" panose="020B0604020202020204" pitchFamily="34" charset="0"/>
                <a:cs typeface="Arial" panose="020B0604020202020204" pitchFamily="34" charset="0"/>
              </a:rPr>
              <a:t>And gathering and recording information from the conversation</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Focusing on four main areas: </a:t>
            </a:r>
          </a:p>
          <a:p>
            <a:pPr marL="571500" indent="-571500">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Safe care and treatment </a:t>
            </a:r>
          </a:p>
          <a:p>
            <a:pPr marL="571500" indent="-571500">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Staffing arrangements </a:t>
            </a:r>
          </a:p>
          <a:p>
            <a:pPr marL="571500" indent="-571500">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Protection from abuse </a:t>
            </a:r>
          </a:p>
          <a:p>
            <a:pPr marL="571500" indent="-571500">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Assurance processes, monitoring, and risk management </a:t>
            </a:r>
          </a:p>
          <a:p>
            <a:endParaRPr lang="en-GB" sz="2400" dirty="0">
              <a:latin typeface="Arial" panose="020B0604020202020204" pitchFamily="34" charset="0"/>
              <a:cs typeface="Arial" panose="020B0604020202020204" pitchFamily="34" charset="0"/>
            </a:endParaRPr>
          </a:p>
          <a:p>
            <a:r>
              <a:rPr lang="en-GB" sz="2400" b="1" dirty="0">
                <a:solidFill>
                  <a:srgbClr val="5F2861"/>
                </a:solidFill>
                <a:latin typeface="Arial" panose="020B0604020202020204" pitchFamily="34" charset="0"/>
                <a:cs typeface="Arial" panose="020B0604020202020204" pitchFamily="34" charset="0"/>
              </a:rPr>
              <a:t>This is a two way conversation </a:t>
            </a:r>
            <a:r>
              <a:rPr lang="en-GB" sz="2400" dirty="0">
                <a:latin typeface="Arial" panose="020B0604020202020204" pitchFamily="34" charset="0"/>
                <a:cs typeface="Arial" panose="020B0604020202020204" pitchFamily="34" charset="0"/>
              </a:rPr>
              <a:t>and we want to hear about your experiences during this time, including innovative ways of working and good practice that has been introduced </a:t>
            </a:r>
          </a:p>
        </p:txBody>
      </p:sp>
      <p:sp>
        <p:nvSpPr>
          <p:cNvPr id="4" name="TextBox 3">
            <a:extLst>
              <a:ext uri="{FF2B5EF4-FFF2-40B4-BE49-F238E27FC236}">
                <a16:creationId xmlns:a16="http://schemas.microsoft.com/office/drawing/2014/main" id="{0C844E69-FFA7-4A8A-B8A7-3B8C369C485F}"/>
              </a:ext>
            </a:extLst>
          </p:cNvPr>
          <p:cNvSpPr txBox="1"/>
          <p:nvPr/>
        </p:nvSpPr>
        <p:spPr>
          <a:xfrm>
            <a:off x="623455" y="424540"/>
            <a:ext cx="7710055" cy="1077218"/>
          </a:xfrm>
          <a:prstGeom prst="rect">
            <a:avLst/>
          </a:prstGeom>
          <a:noFill/>
        </p:spPr>
        <p:txBody>
          <a:bodyPr wrap="square" rtlCol="0">
            <a:spAutoFit/>
          </a:bodyPr>
          <a:lstStyle/>
          <a:p>
            <a:r>
              <a:rPr lang="en-GB" sz="3200">
                <a:solidFill>
                  <a:schemeClr val="bg1"/>
                </a:solidFill>
                <a:cs typeface="Arial"/>
              </a:rPr>
              <a:t>3. Having an open and honest conversation with providers</a:t>
            </a:r>
            <a:endParaRPr lang="en-GB" sz="3200">
              <a:solidFill>
                <a:schemeClr val="bg1"/>
              </a:solidFill>
            </a:endParaRPr>
          </a:p>
        </p:txBody>
      </p:sp>
      <p:pic>
        <p:nvPicPr>
          <p:cNvPr id="5" name="Picture 4">
            <a:extLst>
              <a:ext uri="{FF2B5EF4-FFF2-40B4-BE49-F238E27FC236}">
                <a16:creationId xmlns:a16="http://schemas.microsoft.com/office/drawing/2014/main" id="{81EEB1FA-19B4-423E-ADE4-D416B8DC8D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2083" y="1501758"/>
            <a:ext cx="2085789" cy="936642"/>
          </a:xfrm>
          <a:prstGeom prst="rect">
            <a:avLst/>
          </a:prstGeom>
        </p:spPr>
      </p:pic>
    </p:spTree>
    <p:extLst>
      <p:ext uri="{BB962C8B-B14F-4D97-AF65-F5344CB8AC3E}">
        <p14:creationId xmlns:p14="http://schemas.microsoft.com/office/powerpoint/2010/main" val="3011792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F4459A-C926-4188-88F4-1726BF2559D1}"/>
              </a:ext>
            </a:extLst>
          </p:cNvPr>
          <p:cNvSpPr>
            <a:spLocks noGrp="1"/>
          </p:cNvSpPr>
          <p:nvPr>
            <p:ph type="sldNum" sz="quarter" idx="10"/>
          </p:nvPr>
        </p:nvSpPr>
        <p:spPr/>
        <p:txBody>
          <a:bodyPr/>
          <a:lstStyle/>
          <a:p>
            <a:pPr>
              <a:defRPr/>
            </a:pPr>
            <a:fld id="{34C2A6A1-42F0-4C62-BCC9-77A2B658CF96}" type="slidenum">
              <a:rPr lang="en-GB" smtClean="0"/>
              <a:pPr>
                <a:defRPr/>
              </a:pPr>
              <a:t>11</a:t>
            </a:fld>
            <a:endParaRPr lang="en-GB"/>
          </a:p>
        </p:txBody>
      </p:sp>
      <p:sp>
        <p:nvSpPr>
          <p:cNvPr id="3" name="TextBox 2">
            <a:extLst>
              <a:ext uri="{FF2B5EF4-FFF2-40B4-BE49-F238E27FC236}">
                <a16:creationId xmlns:a16="http://schemas.microsoft.com/office/drawing/2014/main" id="{CBBB6869-2A3D-4988-A17B-56BB5D9E4499}"/>
              </a:ext>
            </a:extLst>
          </p:cNvPr>
          <p:cNvSpPr txBox="1"/>
          <p:nvPr/>
        </p:nvSpPr>
        <p:spPr>
          <a:xfrm>
            <a:off x="367146" y="1524000"/>
            <a:ext cx="11748654" cy="4909036"/>
          </a:xfrm>
          <a:prstGeom prst="rect">
            <a:avLst/>
          </a:prstGeom>
          <a:noFill/>
        </p:spPr>
        <p:txBody>
          <a:bodyPr wrap="square" rtlCol="0">
            <a:spAutoFit/>
          </a:bodyPr>
          <a:lstStyle/>
          <a:p>
            <a:r>
              <a:rPr lang="en-GB" sz="2400">
                <a:latin typeface="Arial" panose="020B0604020202020204" pitchFamily="34" charset="0"/>
                <a:cs typeface="Arial" panose="020B0604020202020204" pitchFamily="34" charset="0"/>
              </a:rPr>
              <a:t>The inspector will make notes during your call and will summarise</a:t>
            </a:r>
          </a:p>
          <a:p>
            <a:r>
              <a:rPr lang="en-GB" sz="2400">
                <a:latin typeface="Arial" panose="020B0604020202020204" pitchFamily="34" charset="0"/>
                <a:cs typeface="Arial" panose="020B0604020202020204" pitchFamily="34" charset="0"/>
              </a:rPr>
              <a:t>the conversation, which will be emailed to you in a PDF format. </a:t>
            </a:r>
          </a:p>
          <a:p>
            <a:endParaRPr lang="en-GB" sz="2400">
              <a:latin typeface="Arial" panose="020B0604020202020204" pitchFamily="34" charset="0"/>
              <a:cs typeface="Arial" panose="020B0604020202020204" pitchFamily="34" charset="0"/>
            </a:endParaRPr>
          </a:p>
          <a:p>
            <a:r>
              <a:rPr lang="en-GB" sz="2400">
                <a:latin typeface="Arial" panose="020B0604020202020204" pitchFamily="34" charset="0"/>
                <a:cs typeface="Arial" panose="020B0604020202020204" pitchFamily="34" charset="0"/>
              </a:rPr>
              <a:t>The PDF will include: </a:t>
            </a:r>
          </a:p>
          <a:p>
            <a:pPr marL="457200" indent="-457200">
              <a:spcBef>
                <a:spcPts val="1000"/>
              </a:spcBef>
              <a:buFont typeface="Arial" panose="020B0604020202020204" pitchFamily="34" charset="0"/>
              <a:buChar char="•"/>
            </a:pPr>
            <a:r>
              <a:rPr lang="en-GB" sz="2400">
                <a:latin typeface="Arial" panose="020B0604020202020204" pitchFamily="34" charset="0"/>
                <a:cs typeface="Arial" panose="020B0604020202020204" pitchFamily="34" charset="0"/>
              </a:rPr>
              <a:t>standard wording that reflects your answers to our </a:t>
            </a:r>
            <a:br>
              <a:rPr lang="en-GB" sz="2400">
                <a:latin typeface="Arial" panose="020B0604020202020204" pitchFamily="34" charset="0"/>
                <a:cs typeface="Arial" panose="020B0604020202020204" pitchFamily="34" charset="0"/>
              </a:rPr>
            </a:br>
            <a:r>
              <a:rPr lang="en-GB" sz="2400">
                <a:latin typeface="Arial" panose="020B0604020202020204" pitchFamily="34" charset="0"/>
                <a:cs typeface="Arial" panose="020B0604020202020204" pitchFamily="34" charset="0"/>
              </a:rPr>
              <a:t>questions </a:t>
            </a:r>
          </a:p>
          <a:p>
            <a:pPr marL="457200" indent="-457200">
              <a:spcBef>
                <a:spcPts val="1000"/>
              </a:spcBef>
              <a:buFont typeface="Arial" panose="020B0604020202020204" pitchFamily="34" charset="0"/>
              <a:buChar char="•"/>
            </a:pPr>
            <a:r>
              <a:rPr lang="en-GB" sz="2400">
                <a:latin typeface="Arial" panose="020B0604020202020204" pitchFamily="34" charset="0"/>
                <a:cs typeface="Arial" panose="020B0604020202020204" pitchFamily="34" charset="0"/>
              </a:rPr>
              <a:t>a summary of specific internal and external risks </a:t>
            </a:r>
            <a:br>
              <a:rPr lang="en-GB" sz="2400">
                <a:latin typeface="Arial" panose="020B0604020202020204" pitchFamily="34" charset="0"/>
                <a:cs typeface="Arial" panose="020B0604020202020204" pitchFamily="34" charset="0"/>
              </a:rPr>
            </a:br>
            <a:r>
              <a:rPr lang="en-GB" sz="2400">
                <a:latin typeface="Arial" panose="020B0604020202020204" pitchFamily="34" charset="0"/>
                <a:cs typeface="Arial" panose="020B0604020202020204" pitchFamily="34" charset="0"/>
              </a:rPr>
              <a:t>and challenges including good practice or </a:t>
            </a:r>
            <a:br>
              <a:rPr lang="en-GB" sz="2400">
                <a:latin typeface="Arial" panose="020B0604020202020204" pitchFamily="34" charset="0"/>
                <a:cs typeface="Arial" panose="020B0604020202020204" pitchFamily="34" charset="0"/>
              </a:rPr>
            </a:br>
            <a:r>
              <a:rPr lang="en-GB" sz="2400">
                <a:latin typeface="Arial" panose="020B0604020202020204" pitchFamily="34" charset="0"/>
                <a:cs typeface="Arial" panose="020B0604020202020204" pitchFamily="34" charset="0"/>
              </a:rPr>
              <a:t>innovative ways of responding to challenges </a:t>
            </a:r>
          </a:p>
          <a:p>
            <a:pPr marL="457200" indent="-457200">
              <a:spcBef>
                <a:spcPts val="1000"/>
              </a:spcBef>
              <a:buFont typeface="Arial" panose="020B0604020202020204" pitchFamily="34" charset="0"/>
              <a:buChar char="•"/>
            </a:pPr>
            <a:r>
              <a:rPr lang="en-GB" sz="2400">
                <a:latin typeface="Arial" panose="020B0604020202020204" pitchFamily="34" charset="0"/>
                <a:cs typeface="Arial" panose="020B0604020202020204" pitchFamily="34" charset="0"/>
              </a:rPr>
              <a:t>any sources of support suggested </a:t>
            </a:r>
          </a:p>
          <a:p>
            <a:pPr marL="457200" indent="-457200">
              <a:buFont typeface="Arial" panose="020B0604020202020204" pitchFamily="34" charset="0"/>
              <a:buChar char="•"/>
            </a:pPr>
            <a:endParaRPr lang="en-GB" sz="2400">
              <a:latin typeface="Arial" panose="020B0604020202020204" pitchFamily="34" charset="0"/>
              <a:cs typeface="Arial" panose="020B0604020202020204" pitchFamily="34" charset="0"/>
            </a:endParaRPr>
          </a:p>
          <a:p>
            <a:r>
              <a:rPr lang="en-GB" sz="2400" b="1">
                <a:solidFill>
                  <a:srgbClr val="5F2861"/>
                </a:solidFill>
                <a:latin typeface="Arial" panose="020B0604020202020204" pitchFamily="34" charset="0"/>
                <a:cs typeface="Arial" panose="020B0604020202020204" pitchFamily="34" charset="0"/>
              </a:rPr>
              <a:t>This is not an inspection and we will not publish this summary on our website. </a:t>
            </a:r>
          </a:p>
        </p:txBody>
      </p:sp>
      <p:pic>
        <p:nvPicPr>
          <p:cNvPr id="4" name="Picture 3">
            <a:extLst>
              <a:ext uri="{FF2B5EF4-FFF2-40B4-BE49-F238E27FC236}">
                <a16:creationId xmlns:a16="http://schemas.microsoft.com/office/drawing/2014/main" id="{7145B15E-CE14-4EB7-B2DF-187014038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0836" y="2548592"/>
            <a:ext cx="2565624" cy="3276600"/>
          </a:xfrm>
          <a:prstGeom prst="rect">
            <a:avLst/>
          </a:prstGeom>
        </p:spPr>
      </p:pic>
      <p:sp>
        <p:nvSpPr>
          <p:cNvPr id="5" name="TextBox 4">
            <a:extLst>
              <a:ext uri="{FF2B5EF4-FFF2-40B4-BE49-F238E27FC236}">
                <a16:creationId xmlns:a16="http://schemas.microsoft.com/office/drawing/2014/main" id="{995CD884-A615-4648-B82C-2C8508990DEA}"/>
              </a:ext>
            </a:extLst>
          </p:cNvPr>
          <p:cNvSpPr txBox="1"/>
          <p:nvPr/>
        </p:nvSpPr>
        <p:spPr>
          <a:xfrm>
            <a:off x="671945" y="677584"/>
            <a:ext cx="7910946" cy="861774"/>
          </a:xfrm>
          <a:prstGeom prst="rect">
            <a:avLst/>
          </a:prstGeom>
          <a:noFill/>
        </p:spPr>
        <p:txBody>
          <a:bodyPr wrap="square" rtlCol="0">
            <a:spAutoFit/>
          </a:bodyPr>
          <a:lstStyle/>
          <a:p>
            <a:r>
              <a:rPr lang="en-GB" sz="3200">
                <a:solidFill>
                  <a:schemeClr val="bg1"/>
                </a:solidFill>
                <a:cs typeface="Arial"/>
              </a:rPr>
              <a:t>4. Sending a summary record to providers</a:t>
            </a:r>
            <a:br>
              <a:rPr lang="en-GB">
                <a:latin typeface="Arial" panose="020B0604020202020204" pitchFamily="34" charset="0"/>
                <a:cs typeface="Arial" panose="020B0604020202020204" pitchFamily="34" charset="0"/>
              </a:rPr>
            </a:br>
            <a:endParaRPr lang="en-GB"/>
          </a:p>
        </p:txBody>
      </p:sp>
      <p:pic>
        <p:nvPicPr>
          <p:cNvPr id="7" name="Picture 6">
            <a:extLst>
              <a:ext uri="{FF2B5EF4-FFF2-40B4-BE49-F238E27FC236}">
                <a16:creationId xmlns:a16="http://schemas.microsoft.com/office/drawing/2014/main" id="{38E3FBBE-81F5-4872-A5FD-C6BDE11F55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9981" y="1459057"/>
            <a:ext cx="2145336" cy="963382"/>
          </a:xfrm>
          <a:prstGeom prst="rect">
            <a:avLst/>
          </a:prstGeom>
        </p:spPr>
      </p:pic>
    </p:spTree>
    <p:extLst>
      <p:ext uri="{BB962C8B-B14F-4D97-AF65-F5344CB8AC3E}">
        <p14:creationId xmlns:p14="http://schemas.microsoft.com/office/powerpoint/2010/main" val="320432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C45D2F-3504-4997-B844-E45103F378DE}"/>
              </a:ext>
            </a:extLst>
          </p:cNvPr>
          <p:cNvSpPr>
            <a:spLocks noGrp="1"/>
          </p:cNvSpPr>
          <p:nvPr>
            <p:ph type="sldNum" sz="quarter" idx="10"/>
          </p:nvPr>
        </p:nvSpPr>
        <p:spPr/>
        <p:txBody>
          <a:bodyPr/>
          <a:lstStyle/>
          <a:p>
            <a:pPr>
              <a:defRPr/>
            </a:pPr>
            <a:fld id="{34C2A6A1-42F0-4C62-BCC9-77A2B658CF96}" type="slidenum">
              <a:rPr lang="en-GB" smtClean="0"/>
              <a:pPr>
                <a:defRPr/>
              </a:pPr>
              <a:t>12</a:t>
            </a:fld>
            <a:endParaRPr lang="en-GB"/>
          </a:p>
        </p:txBody>
      </p:sp>
      <p:sp>
        <p:nvSpPr>
          <p:cNvPr id="3" name="TextBox 2">
            <a:extLst>
              <a:ext uri="{FF2B5EF4-FFF2-40B4-BE49-F238E27FC236}">
                <a16:creationId xmlns:a16="http://schemas.microsoft.com/office/drawing/2014/main" id="{B313A2A7-509F-4276-B5E8-C005EF9040DF}"/>
              </a:ext>
            </a:extLst>
          </p:cNvPr>
          <p:cNvSpPr txBox="1"/>
          <p:nvPr/>
        </p:nvSpPr>
        <p:spPr>
          <a:xfrm>
            <a:off x="810491" y="1891145"/>
            <a:ext cx="10875818" cy="4057521"/>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Information from calls forms a view as to whether a service is: </a:t>
            </a:r>
          </a:p>
          <a:p>
            <a:pPr marL="457200" indent="-457200">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managing, or </a:t>
            </a:r>
          </a:p>
          <a:p>
            <a:pPr marL="457200" indent="-457200">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needs support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If we have concerns, we either: </a:t>
            </a:r>
          </a:p>
          <a:p>
            <a:pPr marL="457200" indent="-457200">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signpost to additional sources of support </a:t>
            </a:r>
            <a:r>
              <a:rPr lang="en-GB" sz="2400" dirty="0">
                <a:solidFill>
                  <a:srgbClr val="7030A0"/>
                </a:solidFill>
                <a:latin typeface="Arial" panose="020B0604020202020204" pitchFamily="34" charset="0"/>
                <a:cs typeface="Arial" panose="020B0604020202020204" pitchFamily="34" charset="0"/>
              </a:rPr>
              <a:t>(6)</a:t>
            </a:r>
          </a:p>
          <a:p>
            <a:pPr marL="457200" indent="-457200">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arrange a follow-up call </a:t>
            </a:r>
          </a:p>
          <a:p>
            <a:pPr marL="457200" indent="-457200">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carefully assess regulatory action through use of inspection and enforcement processes</a:t>
            </a:r>
            <a:endParaRPr lang="en-GB" sz="2400" dirty="0">
              <a:solidFill>
                <a:srgbClr val="FF0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4F02861-77A0-4265-90D9-7C1C7CCD725A}"/>
              </a:ext>
            </a:extLst>
          </p:cNvPr>
          <p:cNvSpPr txBox="1"/>
          <p:nvPr/>
        </p:nvSpPr>
        <p:spPr>
          <a:xfrm>
            <a:off x="810491" y="429491"/>
            <a:ext cx="7273637" cy="1077218"/>
          </a:xfrm>
          <a:prstGeom prst="rect">
            <a:avLst/>
          </a:prstGeom>
          <a:noFill/>
        </p:spPr>
        <p:txBody>
          <a:bodyPr wrap="square" rtlCol="0">
            <a:spAutoFit/>
          </a:bodyPr>
          <a:lstStyle/>
          <a:p>
            <a:r>
              <a:rPr lang="en-GB" sz="3200">
                <a:solidFill>
                  <a:schemeClr val="bg1"/>
                </a:solidFill>
                <a:cs typeface="Arial"/>
              </a:rPr>
              <a:t>5. Taking action to keep people safe and protect their human rights</a:t>
            </a:r>
            <a:endParaRPr lang="en-GB" sz="3200">
              <a:solidFill>
                <a:schemeClr val="bg1"/>
              </a:solidFill>
            </a:endParaRPr>
          </a:p>
        </p:txBody>
      </p:sp>
      <p:pic>
        <p:nvPicPr>
          <p:cNvPr id="5" name="Picture 4">
            <a:extLst>
              <a:ext uri="{FF2B5EF4-FFF2-40B4-BE49-F238E27FC236}">
                <a16:creationId xmlns:a16="http://schemas.microsoft.com/office/drawing/2014/main" id="{00AAACB1-4ABD-4A35-AE43-5FC7864F7A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0790" y="1506709"/>
            <a:ext cx="2405519" cy="1080220"/>
          </a:xfrm>
          <a:prstGeom prst="rect">
            <a:avLst/>
          </a:prstGeom>
        </p:spPr>
      </p:pic>
    </p:spTree>
    <p:extLst>
      <p:ext uri="{BB962C8B-B14F-4D97-AF65-F5344CB8AC3E}">
        <p14:creationId xmlns:p14="http://schemas.microsoft.com/office/powerpoint/2010/main" val="4034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175C73-308A-4060-9EEB-C8B7DF433E1F}"/>
              </a:ext>
            </a:extLst>
          </p:cNvPr>
          <p:cNvSpPr>
            <a:spLocks noGrp="1"/>
          </p:cNvSpPr>
          <p:nvPr>
            <p:ph type="sldNum" sz="quarter" idx="10"/>
          </p:nvPr>
        </p:nvSpPr>
        <p:spPr/>
        <p:txBody>
          <a:bodyPr/>
          <a:lstStyle/>
          <a:p>
            <a:pPr>
              <a:defRPr/>
            </a:pPr>
            <a:fld id="{34C2A6A1-42F0-4C62-BCC9-77A2B658CF96}" type="slidenum">
              <a:rPr lang="en-GB" smtClean="0"/>
              <a:pPr>
                <a:defRPr/>
              </a:pPr>
              <a:t>13</a:t>
            </a:fld>
            <a:endParaRPr lang="en-GB"/>
          </a:p>
        </p:txBody>
      </p:sp>
      <p:sp>
        <p:nvSpPr>
          <p:cNvPr id="3" name="TextBox 2">
            <a:extLst>
              <a:ext uri="{FF2B5EF4-FFF2-40B4-BE49-F238E27FC236}">
                <a16:creationId xmlns:a16="http://schemas.microsoft.com/office/drawing/2014/main" id="{1A2B3A10-FBC6-42DB-A5F6-716606C5F82D}"/>
              </a:ext>
            </a:extLst>
          </p:cNvPr>
          <p:cNvSpPr txBox="1"/>
          <p:nvPr/>
        </p:nvSpPr>
        <p:spPr>
          <a:xfrm>
            <a:off x="768927" y="1946564"/>
            <a:ext cx="10958946" cy="4154984"/>
          </a:xfrm>
          <a:prstGeom prst="rect">
            <a:avLst/>
          </a:prstGeom>
          <a:noFill/>
        </p:spPr>
        <p:txBody>
          <a:bodyPr wrap="square" rtlCol="0">
            <a:spAutoFit/>
          </a:bodyPr>
          <a:lstStyle/>
          <a:p>
            <a:r>
              <a:rPr lang="en-GB" sz="2400">
                <a:latin typeface="Arial" panose="020B0604020202020204" pitchFamily="34" charset="0"/>
                <a:cs typeface="Arial" panose="020B0604020202020204" pitchFamily="34" charset="0"/>
              </a:rPr>
              <a:t>We will be open and transparent about our approach.  </a:t>
            </a:r>
          </a:p>
          <a:p>
            <a:endParaRPr lang="en-GB" sz="2400">
              <a:latin typeface="Arial" panose="020B0604020202020204" pitchFamily="34" charset="0"/>
              <a:cs typeface="Arial" panose="020B0604020202020204" pitchFamily="34" charset="0"/>
            </a:endParaRPr>
          </a:p>
          <a:p>
            <a:r>
              <a:rPr lang="en-GB" sz="2400"/>
              <a:t>Use our data to produce and share regular information with local, regional and national system partners </a:t>
            </a:r>
          </a:p>
          <a:p>
            <a:endParaRPr lang="en-GB" sz="2400">
              <a:latin typeface="Arial" panose="020B0604020202020204" pitchFamily="34" charset="0"/>
              <a:cs typeface="Arial" panose="020B0604020202020204" pitchFamily="34" charset="0"/>
            </a:endParaRPr>
          </a:p>
          <a:p>
            <a:r>
              <a:rPr lang="en-GB" sz="2400">
                <a:latin typeface="Arial" panose="020B0604020202020204" pitchFamily="34" charset="0"/>
                <a:cs typeface="Arial" panose="020B0604020202020204" pitchFamily="34" charset="0"/>
              </a:rPr>
              <a:t>We will share information on decisions as part of this process and information gathered through this emergency approach to help support the wider health and social care system to respond to issues and help providers to keep people safe.</a:t>
            </a:r>
          </a:p>
          <a:p>
            <a:endParaRPr lang="en-GB" sz="2400">
              <a:latin typeface="Arial" panose="020B0604020202020204" pitchFamily="34" charset="0"/>
              <a:cs typeface="Arial" panose="020B0604020202020204" pitchFamily="34" charset="0"/>
            </a:endParaRPr>
          </a:p>
          <a:p>
            <a:r>
              <a:rPr lang="en-GB" sz="2400">
                <a:latin typeface="Arial" panose="020B0604020202020204" pitchFamily="34" charset="0"/>
                <a:cs typeface="Arial" panose="020B0604020202020204" pitchFamily="34" charset="0"/>
              </a:rPr>
              <a:t>The PDF summary will not be published on our website </a:t>
            </a:r>
          </a:p>
          <a:p>
            <a:endParaRPr lang="en-GB" sz="24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6A80DB9-6AFD-47C7-8748-F79949708884}"/>
              </a:ext>
            </a:extLst>
          </p:cNvPr>
          <p:cNvSpPr txBox="1"/>
          <p:nvPr/>
        </p:nvSpPr>
        <p:spPr>
          <a:xfrm>
            <a:off x="831273" y="671945"/>
            <a:ext cx="6927273" cy="584775"/>
          </a:xfrm>
          <a:prstGeom prst="rect">
            <a:avLst/>
          </a:prstGeom>
          <a:noFill/>
        </p:spPr>
        <p:txBody>
          <a:bodyPr wrap="square" rtlCol="0">
            <a:spAutoFit/>
          </a:bodyPr>
          <a:lstStyle/>
          <a:p>
            <a:r>
              <a:rPr lang="en-GB" sz="3200">
                <a:solidFill>
                  <a:schemeClr val="bg1"/>
                </a:solidFill>
                <a:cs typeface="Arial"/>
              </a:rPr>
              <a:t>7. Sharing what we do</a:t>
            </a:r>
            <a:endParaRPr lang="en-GB" sz="3200">
              <a:solidFill>
                <a:schemeClr val="bg1"/>
              </a:solidFill>
            </a:endParaRPr>
          </a:p>
        </p:txBody>
      </p:sp>
      <p:pic>
        <p:nvPicPr>
          <p:cNvPr id="4" name="Picture 3">
            <a:extLst>
              <a:ext uri="{FF2B5EF4-FFF2-40B4-BE49-F238E27FC236}">
                <a16:creationId xmlns:a16="http://schemas.microsoft.com/office/drawing/2014/main" id="{433D39B7-14C6-457E-B2A2-5793B5BD05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6043" y="1457253"/>
            <a:ext cx="2179274" cy="978622"/>
          </a:xfrm>
          <a:prstGeom prst="rect">
            <a:avLst/>
          </a:prstGeom>
        </p:spPr>
      </p:pic>
    </p:spTree>
    <p:extLst>
      <p:ext uri="{BB962C8B-B14F-4D97-AF65-F5344CB8AC3E}">
        <p14:creationId xmlns:p14="http://schemas.microsoft.com/office/powerpoint/2010/main" val="3313390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296232-E520-4557-986E-62D9310B052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511324-38ED-4536-B334-BCDC62F16098}" type="slidenum">
              <a:rPr kumimoji="0" lang="en-US" sz="900" b="0" i="0" u="none" strike="noStrike" kern="1200" cap="none" spc="0" normalizeH="0" baseline="0" noProof="0" smtClean="0">
                <a:ln>
                  <a:noFill/>
                </a:ln>
                <a:solidFill>
                  <a:srgbClr val="5F2861"/>
                </a:solidFill>
                <a:effectLst/>
                <a:uLnTx/>
                <a:uFillTx/>
                <a:latin typeface="Arial" pitchFamily="34" charset="0"/>
                <a:ea typeface="ＭＳ Ｐゴシック" pitchFamily="34" charset="-128"/>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a:ln>
                <a:noFill/>
              </a:ln>
              <a:solidFill>
                <a:srgbClr val="6D2E69"/>
              </a:solidFill>
              <a:effectLst/>
              <a:uLnTx/>
              <a:uFillTx/>
              <a:latin typeface="Arial" pitchFamily="34" charset="0"/>
              <a:ea typeface="ＭＳ Ｐゴシック" pitchFamily="34" charset="-128"/>
            </a:endParaRPr>
          </a:p>
        </p:txBody>
      </p:sp>
      <p:grpSp>
        <p:nvGrpSpPr>
          <p:cNvPr id="5" name="Group 4">
            <a:extLst>
              <a:ext uri="{FF2B5EF4-FFF2-40B4-BE49-F238E27FC236}">
                <a16:creationId xmlns:a16="http://schemas.microsoft.com/office/drawing/2014/main" id="{731FDF85-33DF-4F3E-9761-4D248EBBC4FB}"/>
              </a:ext>
            </a:extLst>
          </p:cNvPr>
          <p:cNvGrpSpPr/>
          <p:nvPr/>
        </p:nvGrpSpPr>
        <p:grpSpPr>
          <a:xfrm>
            <a:off x="7640905" y="533505"/>
            <a:ext cx="3842667" cy="825739"/>
            <a:chOff x="5678580" y="411511"/>
            <a:chExt cx="2925868" cy="628731"/>
          </a:xfrm>
        </p:grpSpPr>
        <p:pic>
          <p:nvPicPr>
            <p:cNvPr id="6" name="Picture 5">
              <a:extLst>
                <a:ext uri="{FF2B5EF4-FFF2-40B4-BE49-F238E27FC236}">
                  <a16:creationId xmlns:a16="http://schemas.microsoft.com/office/drawing/2014/main" id="{E7880912-08D3-4A1D-BAC5-F54CFE3C22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580" y="411511"/>
              <a:ext cx="2925868" cy="576064"/>
            </a:xfrm>
            <a:prstGeom prst="rect">
              <a:avLst/>
            </a:prstGeom>
          </p:spPr>
        </p:pic>
        <p:pic>
          <p:nvPicPr>
            <p:cNvPr id="7" name="Picture 6">
              <a:extLst>
                <a:ext uri="{FF2B5EF4-FFF2-40B4-BE49-F238E27FC236}">
                  <a16:creationId xmlns:a16="http://schemas.microsoft.com/office/drawing/2014/main" id="{202CE4D7-8D08-4C38-8DA9-45DCFA21A7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2355" y="430557"/>
              <a:ext cx="1543265" cy="609685"/>
            </a:xfrm>
            <a:prstGeom prst="rect">
              <a:avLst/>
            </a:prstGeom>
          </p:spPr>
        </p:pic>
      </p:grpSp>
      <p:pic>
        <p:nvPicPr>
          <p:cNvPr id="14" name="Picture 13">
            <a:extLst>
              <a:ext uri="{FF2B5EF4-FFF2-40B4-BE49-F238E27FC236}">
                <a16:creationId xmlns:a16="http://schemas.microsoft.com/office/drawing/2014/main" id="{06C72340-4EA8-43F7-9B00-D558F9793F1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39492" y="1533111"/>
            <a:ext cx="7491217" cy="4929601"/>
          </a:xfrm>
          <a:prstGeom prst="rect">
            <a:avLst/>
          </a:prstGeom>
        </p:spPr>
      </p:pic>
      <p:sp>
        <p:nvSpPr>
          <p:cNvPr id="8" name="Title 1">
            <a:extLst>
              <a:ext uri="{FF2B5EF4-FFF2-40B4-BE49-F238E27FC236}">
                <a16:creationId xmlns:a16="http://schemas.microsoft.com/office/drawing/2014/main" id="{9F580C03-ACA2-45A9-B3EB-1C2C0A974E06}"/>
              </a:ext>
            </a:extLst>
          </p:cNvPr>
          <p:cNvSpPr>
            <a:spLocks noGrp="1"/>
          </p:cNvSpPr>
          <p:nvPr>
            <p:ph type="title"/>
          </p:nvPr>
        </p:nvSpPr>
        <p:spPr>
          <a:xfrm>
            <a:off x="825220" y="509265"/>
            <a:ext cx="8270097" cy="9064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r>
              <a:rPr lang="en-GB" altLang="en-US" sz="3200" b="0" cap="none">
                <a:ea typeface="MS PGothic" pitchFamily="34" charset="-128"/>
              </a:rPr>
              <a:t>Supporting you to support others </a:t>
            </a:r>
          </a:p>
        </p:txBody>
      </p:sp>
      <p:pic>
        <p:nvPicPr>
          <p:cNvPr id="2" name="Picture 1">
            <a:extLst>
              <a:ext uri="{FF2B5EF4-FFF2-40B4-BE49-F238E27FC236}">
                <a16:creationId xmlns:a16="http://schemas.microsoft.com/office/drawing/2014/main" id="{E5DAB5EC-B342-418D-81D5-A3363AEBAB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30709" y="2691302"/>
            <a:ext cx="3708400" cy="2225040"/>
          </a:xfrm>
          <a:prstGeom prst="rect">
            <a:avLst/>
          </a:prstGeom>
        </p:spPr>
      </p:pic>
    </p:spTree>
    <p:extLst>
      <p:ext uri="{BB962C8B-B14F-4D97-AF65-F5344CB8AC3E}">
        <p14:creationId xmlns:p14="http://schemas.microsoft.com/office/powerpoint/2010/main" val="1303279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DB7759-89BF-485E-82E2-49644A4A94A3}"/>
              </a:ext>
            </a:extLst>
          </p:cNvPr>
          <p:cNvSpPr>
            <a:spLocks noGrp="1"/>
          </p:cNvSpPr>
          <p:nvPr>
            <p:ph type="sldNum" sz="quarter" idx="10"/>
          </p:nvPr>
        </p:nvSpPr>
        <p:spPr/>
        <p:txBody>
          <a:bodyPr/>
          <a:lstStyle/>
          <a:p>
            <a:pPr>
              <a:defRPr/>
            </a:pPr>
            <a:fld id="{46511324-38ED-4536-B334-BCDC62F16098}" type="slidenum">
              <a:rPr lang="en-US" smtClean="0"/>
              <a:pPr>
                <a:defRPr/>
              </a:pPr>
              <a:t>15</a:t>
            </a:fld>
            <a:endParaRPr lang="en-US" sz="1400">
              <a:solidFill>
                <a:srgbClr val="6D2E69"/>
              </a:solidFill>
            </a:endParaRPr>
          </a:p>
        </p:txBody>
      </p:sp>
      <p:pic>
        <p:nvPicPr>
          <p:cNvPr id="5" name="Picture 4" descr="SecureBlackbox® | Software components for Data Security, Storage ...">
            <a:extLst>
              <a:ext uri="{FF2B5EF4-FFF2-40B4-BE49-F238E27FC236}">
                <a16:creationId xmlns:a16="http://schemas.microsoft.com/office/drawing/2014/main" id="{93B7764E-B1D2-41C6-9778-6EC3D8F8BCFB}"/>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4173" t="23771" r="9667" b="27618"/>
          <a:stretch/>
        </p:blipFill>
        <p:spPr bwMode="auto">
          <a:xfrm>
            <a:off x="1381317" y="5107041"/>
            <a:ext cx="1661396" cy="9572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12 VERY POWERFUL Gmail Tips">
            <a:extLst>
              <a:ext uri="{FF2B5EF4-FFF2-40B4-BE49-F238E27FC236}">
                <a16:creationId xmlns:a16="http://schemas.microsoft.com/office/drawing/2014/main" id="{8AA47A50-11CD-47C7-83B6-7089FE242F8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41477" y="1657958"/>
            <a:ext cx="2153796" cy="128918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AF99CEE-C492-4D74-8CF3-99172F60D622}"/>
              </a:ext>
            </a:extLst>
          </p:cNvPr>
          <p:cNvSpPr txBox="1"/>
          <p:nvPr/>
        </p:nvSpPr>
        <p:spPr>
          <a:xfrm>
            <a:off x="3543641" y="1547159"/>
            <a:ext cx="8181652" cy="1343958"/>
          </a:xfrm>
          <a:prstGeom prst="rect">
            <a:avLst/>
          </a:prstGeom>
          <a:noFill/>
        </p:spPr>
        <p:txBody>
          <a:bodyPr wrap="square" rtlCol="0" anchor="t">
            <a:spAutoFit/>
          </a:bodyPr>
          <a:lstStyle/>
          <a:p>
            <a:r>
              <a:rPr lang="en-GB" sz="2400" b="1"/>
              <a:t>Provider Bulletin</a:t>
            </a:r>
          </a:p>
          <a:p>
            <a:r>
              <a:rPr lang="en-GB"/>
              <a:t>Changed from monthly to weekly with a coronavirus (COVID-19) focus  </a:t>
            </a:r>
          </a:p>
          <a:p>
            <a:pPr>
              <a:spcBef>
                <a:spcPts val="400"/>
              </a:spcBef>
            </a:pPr>
            <a:r>
              <a:rPr lang="en-GB"/>
              <a:t>Sign up here: </a:t>
            </a:r>
            <a:r>
              <a:rPr lang="en-GB">
                <a:hlinkClick r:id="rId4"/>
              </a:rPr>
              <a:t>https://www.cqc.org.uk/news/newsletters-alerts/email-newsletters-cqc</a:t>
            </a:r>
            <a:endParaRPr lang="en-GB"/>
          </a:p>
        </p:txBody>
      </p:sp>
      <p:pic>
        <p:nvPicPr>
          <p:cNvPr id="8" name="Picture 8" descr="Express yourself: Users rejoice as Twitter finally adds emoji ...">
            <a:extLst>
              <a:ext uri="{FF2B5EF4-FFF2-40B4-BE49-F238E27FC236}">
                <a16:creationId xmlns:a16="http://schemas.microsoft.com/office/drawing/2014/main" id="{D4D529E4-38E2-41AA-957B-C882DF72CBED}"/>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246407" y="3328726"/>
            <a:ext cx="1905068" cy="128918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B82271A-0CA8-4085-B92D-A8C9C068977F}"/>
              </a:ext>
            </a:extLst>
          </p:cNvPr>
          <p:cNvSpPr txBox="1"/>
          <p:nvPr/>
        </p:nvSpPr>
        <p:spPr>
          <a:xfrm>
            <a:off x="3543641" y="3369513"/>
            <a:ext cx="8181652" cy="1015663"/>
          </a:xfrm>
          <a:prstGeom prst="rect">
            <a:avLst/>
          </a:prstGeom>
          <a:noFill/>
        </p:spPr>
        <p:txBody>
          <a:bodyPr wrap="square" rtlCol="0">
            <a:spAutoFit/>
          </a:bodyPr>
          <a:lstStyle/>
          <a:p>
            <a:r>
              <a:rPr lang="en-GB" sz="2400" b="1"/>
              <a:t>CQC Twitter account</a:t>
            </a:r>
          </a:p>
          <a:p>
            <a:r>
              <a:rPr lang="en-GB"/>
              <a:t>For the most up to date, immediate information </a:t>
            </a:r>
          </a:p>
          <a:p>
            <a:r>
              <a:rPr lang="en-GB"/>
              <a:t>Follow:  @</a:t>
            </a:r>
            <a:r>
              <a:rPr lang="en-GB" err="1"/>
              <a:t>CQCProf</a:t>
            </a:r>
            <a:r>
              <a:rPr lang="en-GB"/>
              <a:t> </a:t>
            </a:r>
          </a:p>
        </p:txBody>
      </p:sp>
      <p:sp>
        <p:nvSpPr>
          <p:cNvPr id="10" name="TextBox 9">
            <a:extLst>
              <a:ext uri="{FF2B5EF4-FFF2-40B4-BE49-F238E27FC236}">
                <a16:creationId xmlns:a16="http://schemas.microsoft.com/office/drawing/2014/main" id="{AE8B40B1-07B5-4F17-9FF7-F631F8E94892}"/>
              </a:ext>
            </a:extLst>
          </p:cNvPr>
          <p:cNvSpPr txBox="1"/>
          <p:nvPr/>
        </p:nvSpPr>
        <p:spPr>
          <a:xfrm>
            <a:off x="3550079" y="4907340"/>
            <a:ext cx="8181652" cy="1015663"/>
          </a:xfrm>
          <a:prstGeom prst="rect">
            <a:avLst/>
          </a:prstGeom>
          <a:noFill/>
        </p:spPr>
        <p:txBody>
          <a:bodyPr wrap="square" rtlCol="0" anchor="t">
            <a:spAutoFit/>
          </a:bodyPr>
          <a:lstStyle/>
          <a:p>
            <a:r>
              <a:rPr lang="en-GB" sz="2400" b="1"/>
              <a:t>Dedicated coronavirus (COVID-19) webpage</a:t>
            </a:r>
          </a:p>
          <a:p>
            <a:r>
              <a:rPr lang="en-GB">
                <a:latin typeface="Arial"/>
                <a:ea typeface="ＭＳ Ｐゴシック"/>
              </a:rPr>
              <a:t>Access the most up to date information, and guidance here </a:t>
            </a:r>
            <a:endParaRPr lang="en-GB"/>
          </a:p>
          <a:p>
            <a:r>
              <a:rPr lang="en-GB"/>
              <a:t>Visit: </a:t>
            </a:r>
            <a:r>
              <a:rPr lang="en-GB">
                <a:hlinkClick r:id="rId6"/>
              </a:rPr>
              <a:t>www.cqc.org.uk/coronavirus</a:t>
            </a:r>
            <a:r>
              <a:rPr lang="en-GB"/>
              <a:t>  </a:t>
            </a:r>
          </a:p>
        </p:txBody>
      </p:sp>
      <p:sp>
        <p:nvSpPr>
          <p:cNvPr id="13" name="Title 3">
            <a:extLst>
              <a:ext uri="{FF2B5EF4-FFF2-40B4-BE49-F238E27FC236}">
                <a16:creationId xmlns:a16="http://schemas.microsoft.com/office/drawing/2014/main" id="{775CD15D-96CB-4847-B8BD-B01FF73394D0}"/>
              </a:ext>
            </a:extLst>
          </p:cNvPr>
          <p:cNvSpPr>
            <a:spLocks noGrp="1"/>
          </p:cNvSpPr>
          <p:nvPr>
            <p:ph type="title"/>
          </p:nvPr>
        </p:nvSpPr>
        <p:spPr>
          <a:xfrm>
            <a:off x="863606" y="682479"/>
            <a:ext cx="7437967" cy="51308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r>
              <a:rPr lang="en-GB" sz="3200" b="0" cap="none">
                <a:ea typeface="MS PGothic" pitchFamily="34" charset="-128"/>
              </a:rPr>
              <a:t>Stay up to date</a:t>
            </a:r>
          </a:p>
        </p:txBody>
      </p:sp>
      <p:pic>
        <p:nvPicPr>
          <p:cNvPr id="15" name="Picture 14">
            <a:extLst>
              <a:ext uri="{FF2B5EF4-FFF2-40B4-BE49-F238E27FC236}">
                <a16:creationId xmlns:a16="http://schemas.microsoft.com/office/drawing/2014/main" id="{648D6C40-5BF2-4F62-8358-AFC33E2E5D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79475" y="558519"/>
            <a:ext cx="2026836" cy="800725"/>
          </a:xfrm>
          <a:prstGeom prst="rect">
            <a:avLst/>
          </a:prstGeom>
        </p:spPr>
      </p:pic>
      <p:grpSp>
        <p:nvGrpSpPr>
          <p:cNvPr id="16" name="Group 15">
            <a:extLst>
              <a:ext uri="{FF2B5EF4-FFF2-40B4-BE49-F238E27FC236}">
                <a16:creationId xmlns:a16="http://schemas.microsoft.com/office/drawing/2014/main" id="{F91E2CD4-68E9-4AEA-861B-34878ED843A0}"/>
              </a:ext>
            </a:extLst>
          </p:cNvPr>
          <p:cNvGrpSpPr/>
          <p:nvPr/>
        </p:nvGrpSpPr>
        <p:grpSpPr>
          <a:xfrm>
            <a:off x="7640905" y="533505"/>
            <a:ext cx="3842667" cy="825739"/>
            <a:chOff x="5678580" y="411511"/>
            <a:chExt cx="2925868" cy="628731"/>
          </a:xfrm>
        </p:grpSpPr>
        <p:pic>
          <p:nvPicPr>
            <p:cNvPr id="17" name="Picture 16">
              <a:extLst>
                <a:ext uri="{FF2B5EF4-FFF2-40B4-BE49-F238E27FC236}">
                  <a16:creationId xmlns:a16="http://schemas.microsoft.com/office/drawing/2014/main" id="{2F04B761-6F5E-40AD-B4CE-5920A0A71AE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78580" y="411511"/>
              <a:ext cx="2925868" cy="576064"/>
            </a:xfrm>
            <a:prstGeom prst="rect">
              <a:avLst/>
            </a:prstGeom>
          </p:spPr>
        </p:pic>
        <p:pic>
          <p:nvPicPr>
            <p:cNvPr id="18" name="Picture 17">
              <a:extLst>
                <a:ext uri="{FF2B5EF4-FFF2-40B4-BE49-F238E27FC236}">
                  <a16:creationId xmlns:a16="http://schemas.microsoft.com/office/drawing/2014/main" id="{1ED9830D-F08E-42F1-8FC9-042F54A58F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02355" y="430557"/>
              <a:ext cx="1543265" cy="609685"/>
            </a:xfrm>
            <a:prstGeom prst="rect">
              <a:avLst/>
            </a:prstGeom>
          </p:spPr>
        </p:pic>
      </p:grpSp>
    </p:spTree>
    <p:extLst>
      <p:ext uri="{BB962C8B-B14F-4D97-AF65-F5344CB8AC3E}">
        <p14:creationId xmlns:p14="http://schemas.microsoft.com/office/powerpoint/2010/main" val="2972143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5"/>
          <p:cNvSpPr txBox="1">
            <a:spLocks noGrp="1" noChangeArrowheads="1"/>
          </p:cNvSpPr>
          <p:nvPr/>
        </p:nvSpPr>
        <p:spPr bwMode="auto">
          <a:xfrm>
            <a:off x="9713843" y="6253891"/>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lnSpc>
                <a:spcPct val="90000"/>
              </a:lnSpc>
              <a:spcBef>
                <a:spcPct val="60000"/>
              </a:spcBef>
              <a:buClr>
                <a:srgbClr val="5F2861"/>
              </a:buClr>
              <a:buSzPct val="120000"/>
              <a:defRPr sz="2000">
                <a:solidFill>
                  <a:schemeClr val="tx1"/>
                </a:solidFill>
                <a:latin typeface="Arial" charset="0"/>
                <a:ea typeface="ＭＳ Ｐゴシック" pitchFamily="34" charset="-128"/>
              </a:defRPr>
            </a:lvl1pPr>
            <a:lvl2pPr marL="742950" indent="-285750" eaLnBrk="0" hangingPunct="0">
              <a:lnSpc>
                <a:spcPct val="90000"/>
              </a:lnSpc>
              <a:spcBef>
                <a:spcPct val="50000"/>
              </a:spcBef>
              <a:buClr>
                <a:srgbClr val="5F2861"/>
              </a:buClr>
              <a:buSzPct val="120000"/>
              <a:buChar char="•"/>
              <a:defRPr sz="2000">
                <a:solidFill>
                  <a:schemeClr val="tx1"/>
                </a:solidFill>
                <a:latin typeface="Arial" charset="0"/>
                <a:ea typeface="ＭＳ Ｐゴシック" pitchFamily="34" charset="-128"/>
              </a:defRPr>
            </a:lvl2pPr>
            <a:lvl3pPr marL="1143000" indent="-228600" eaLnBrk="0" hangingPunct="0">
              <a:lnSpc>
                <a:spcPct val="90000"/>
              </a:lnSpc>
              <a:spcBef>
                <a:spcPct val="50000"/>
              </a:spcBef>
              <a:buFont typeface="Arial" charset="0"/>
              <a:buChar char="-"/>
              <a:defRPr sz="2000">
                <a:solidFill>
                  <a:schemeClr val="tx1"/>
                </a:solidFill>
                <a:latin typeface="Arial" charset="0"/>
                <a:ea typeface="ＭＳ Ｐゴシック" pitchFamily="34" charset="-128"/>
              </a:defRPr>
            </a:lvl3pPr>
            <a:lvl4pPr marL="1600200" indent="-228600" eaLnBrk="0" hangingPunct="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4pPr>
            <a:lvl5pPr marL="2057400" indent="-228600" eaLnBrk="0" hangingPunct="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9pPr>
          </a:lstStyle>
          <a:p>
            <a:pPr marL="0" marR="0" lvl="0" indent="0" algn="r" defTabSz="914354" rtl="0" eaLnBrk="1" fontAlgn="base" latinLnBrk="0" hangingPunct="1">
              <a:lnSpc>
                <a:spcPct val="100000"/>
              </a:lnSpc>
              <a:spcBef>
                <a:spcPct val="0"/>
              </a:spcBef>
              <a:spcAft>
                <a:spcPct val="0"/>
              </a:spcAft>
              <a:buClrTx/>
              <a:buSzTx/>
              <a:buFontTx/>
              <a:buNone/>
              <a:tabLst/>
              <a:defRPr/>
            </a:pPr>
            <a:fld id="{4C57AF5B-17C7-41A7-B143-904D2E9E0D88}" type="slidenum">
              <a:rPr kumimoji="0" lang="en-US" altLang="en-US" sz="900" b="0" i="0" u="none" strike="noStrike" kern="1200" cap="none" spc="0" normalizeH="0" baseline="0" noProof="0" dirty="0">
                <a:ln>
                  <a:noFill/>
                </a:ln>
                <a:solidFill>
                  <a:srgbClr val="5F2861"/>
                </a:solidFill>
                <a:effectLst/>
                <a:uLnTx/>
                <a:uFillTx/>
                <a:latin typeface="Arial" charset="0"/>
                <a:ea typeface="ＭＳ Ｐゴシック" pitchFamily="34" charset="-128"/>
              </a:rPr>
              <a:pPr marL="0" marR="0" lvl="0" indent="0" algn="r" defTabSz="914354" rtl="0" eaLnBrk="1" fontAlgn="base" latinLnBrk="0" hangingPunct="1">
                <a:lnSpc>
                  <a:spcPct val="100000"/>
                </a:lnSpc>
                <a:spcBef>
                  <a:spcPct val="0"/>
                </a:spcBef>
                <a:spcAft>
                  <a:spcPct val="0"/>
                </a:spcAft>
                <a:buClrTx/>
                <a:buSzTx/>
                <a:buFontTx/>
                <a:buNone/>
                <a:tabLst/>
                <a:defRPr/>
              </a:pPr>
              <a:t>16</a:t>
            </a:fld>
            <a:endParaRPr kumimoji="0" lang="en-US" altLang="en-US" sz="1400" b="0" i="0" u="none" strike="noStrike" kern="1200" cap="none" spc="0" normalizeH="0" baseline="0" noProof="0">
              <a:ln>
                <a:noFill/>
              </a:ln>
              <a:solidFill>
                <a:srgbClr val="6D2E69"/>
              </a:solidFill>
              <a:effectLst/>
              <a:uLnTx/>
              <a:uFillTx/>
              <a:latin typeface="Arial" charset="0"/>
              <a:ea typeface="ＭＳ Ｐゴシック" pitchFamily="34" charset="-128"/>
            </a:endParaRPr>
          </a:p>
        </p:txBody>
      </p:sp>
      <p:grpSp>
        <p:nvGrpSpPr>
          <p:cNvPr id="8" name="Group 7">
            <a:extLst>
              <a:ext uri="{FF2B5EF4-FFF2-40B4-BE49-F238E27FC236}">
                <a16:creationId xmlns:a16="http://schemas.microsoft.com/office/drawing/2014/main" id="{97DD7CD0-9382-401A-BE45-194F9333E4EC}"/>
              </a:ext>
            </a:extLst>
          </p:cNvPr>
          <p:cNvGrpSpPr>
            <a:grpSpLocks noChangeAspect="1"/>
          </p:cNvGrpSpPr>
          <p:nvPr/>
        </p:nvGrpSpPr>
        <p:grpSpPr>
          <a:xfrm>
            <a:off x="6831519" y="451269"/>
            <a:ext cx="4618176" cy="982555"/>
            <a:chOff x="5678580" y="411511"/>
            <a:chExt cx="2925868" cy="622502"/>
          </a:xfrm>
        </p:grpSpPr>
        <p:pic>
          <p:nvPicPr>
            <p:cNvPr id="9" name="Picture 8">
              <a:extLst>
                <a:ext uri="{FF2B5EF4-FFF2-40B4-BE49-F238E27FC236}">
                  <a16:creationId xmlns:a16="http://schemas.microsoft.com/office/drawing/2014/main" id="{EBC2C09A-69B1-43FB-A768-82F7915F5B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580" y="411511"/>
              <a:ext cx="2925868" cy="576064"/>
            </a:xfrm>
            <a:prstGeom prst="rect">
              <a:avLst/>
            </a:prstGeom>
          </p:spPr>
        </p:pic>
        <p:pic>
          <p:nvPicPr>
            <p:cNvPr id="11" name="Picture 10">
              <a:extLst>
                <a:ext uri="{FF2B5EF4-FFF2-40B4-BE49-F238E27FC236}">
                  <a16:creationId xmlns:a16="http://schemas.microsoft.com/office/drawing/2014/main" id="{D499B303-4367-46C3-9C7B-8EE0AD41B0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8652" y="424328"/>
              <a:ext cx="1543265" cy="609685"/>
            </a:xfrm>
            <a:prstGeom prst="rect">
              <a:avLst/>
            </a:prstGeom>
          </p:spPr>
        </p:pic>
      </p:grpSp>
      <p:grpSp>
        <p:nvGrpSpPr>
          <p:cNvPr id="3" name="Group 2">
            <a:extLst>
              <a:ext uri="{FF2B5EF4-FFF2-40B4-BE49-F238E27FC236}">
                <a16:creationId xmlns:a16="http://schemas.microsoft.com/office/drawing/2014/main" id="{76D37EE4-45DC-463C-94DC-C181EAB29EE8}"/>
              </a:ext>
            </a:extLst>
          </p:cNvPr>
          <p:cNvGrpSpPr/>
          <p:nvPr/>
        </p:nvGrpSpPr>
        <p:grpSpPr>
          <a:xfrm>
            <a:off x="7640905" y="533505"/>
            <a:ext cx="3842667" cy="825739"/>
            <a:chOff x="5678580" y="411511"/>
            <a:chExt cx="2925868" cy="628731"/>
          </a:xfrm>
        </p:grpSpPr>
        <p:pic>
          <p:nvPicPr>
            <p:cNvPr id="14" name="Picture 13">
              <a:extLst>
                <a:ext uri="{FF2B5EF4-FFF2-40B4-BE49-F238E27FC236}">
                  <a16:creationId xmlns:a16="http://schemas.microsoft.com/office/drawing/2014/main" id="{5213866B-1891-4E47-B4E6-5C6DF6CC3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580" y="411511"/>
              <a:ext cx="2925868" cy="576064"/>
            </a:xfrm>
            <a:prstGeom prst="rect">
              <a:avLst/>
            </a:prstGeom>
          </p:spPr>
        </p:pic>
        <p:pic>
          <p:nvPicPr>
            <p:cNvPr id="15" name="Picture 14">
              <a:extLst>
                <a:ext uri="{FF2B5EF4-FFF2-40B4-BE49-F238E27FC236}">
                  <a16:creationId xmlns:a16="http://schemas.microsoft.com/office/drawing/2014/main" id="{1F8EFFB5-E9BA-4422-A133-543046E915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2355" y="430557"/>
              <a:ext cx="1543265" cy="609685"/>
            </a:xfrm>
            <a:prstGeom prst="rect">
              <a:avLst/>
            </a:prstGeom>
          </p:spPr>
        </p:pic>
      </p:grpSp>
      <p:sp>
        <p:nvSpPr>
          <p:cNvPr id="13" name="Rectangle 12">
            <a:extLst>
              <a:ext uri="{FF2B5EF4-FFF2-40B4-BE49-F238E27FC236}">
                <a16:creationId xmlns:a16="http://schemas.microsoft.com/office/drawing/2014/main" id="{F4035968-41B6-4C0F-BDF4-6252910A4F97}"/>
              </a:ext>
            </a:extLst>
          </p:cNvPr>
          <p:cNvSpPr/>
          <p:nvPr/>
        </p:nvSpPr>
        <p:spPr>
          <a:xfrm>
            <a:off x="4068470" y="3077041"/>
            <a:ext cx="5870525" cy="1677382"/>
          </a:xfrm>
          <a:prstGeom prst="rect">
            <a:avLst/>
          </a:prstGeom>
        </p:spPr>
        <p:txBody>
          <a:bodyPr wrap="square" anchor="t">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altLang="en-US" sz="2200" b="0" i="0" u="none" strike="noStrike" kern="1200" cap="none" spc="0" normalizeH="0" baseline="0" noProof="0">
                <a:ln>
                  <a:noFill/>
                </a:ln>
                <a:solidFill>
                  <a:srgbClr val="672861"/>
                </a:solidFill>
                <a:effectLst/>
                <a:uLnTx/>
                <a:uFillTx/>
                <a:latin typeface="Arial"/>
                <a:ea typeface="ヒラギノ角ゴ Pro W3"/>
              </a:rPr>
              <a:t>www.cqc.org.uk</a:t>
            </a:r>
          </a:p>
          <a:p>
            <a:pPr marL="0" marR="0" lvl="0" indent="0" algn="ctr" defTabSz="457200" rtl="0" eaLnBrk="1" fontAlgn="auto" latinLnBrk="0" hangingPunct="1">
              <a:lnSpc>
                <a:spcPct val="100000"/>
              </a:lnSpc>
              <a:spcBef>
                <a:spcPts val="0"/>
              </a:spcBef>
              <a:spcAft>
                <a:spcPts val="600"/>
              </a:spcAft>
              <a:buClrTx/>
              <a:buSzPct val="100000"/>
              <a:buFontTx/>
              <a:buNone/>
              <a:tabLst/>
              <a:defRPr/>
            </a:pPr>
            <a:r>
              <a:rPr kumimoji="0" lang="en-GB" altLang="en-US" sz="2200" b="0" i="0" u="none" strike="noStrike" kern="1200" cap="none" spc="0" normalizeH="0" baseline="0" noProof="0">
                <a:ln>
                  <a:noFill/>
                </a:ln>
                <a:solidFill>
                  <a:srgbClr val="6C276A"/>
                </a:solidFill>
                <a:effectLst/>
                <a:uLnTx/>
                <a:uFillTx/>
                <a:latin typeface="Arial"/>
                <a:ea typeface="ＭＳ Ｐゴシック"/>
              </a:rPr>
              <a:t>enquiries@cqc.org.uk</a:t>
            </a:r>
            <a:endParaRPr lang="en-GB" altLang="en-US" sz="2200" b="0" i="0" u="none" strike="noStrike" kern="1200" cap="none" spc="0" normalizeH="0" baseline="0" noProof="0">
              <a:ln>
                <a:noFill/>
              </a:ln>
              <a:solidFill>
                <a:srgbClr val="6C276A"/>
              </a:solidFill>
              <a:effectLst/>
              <a:uLnTx/>
              <a:uFillTx/>
              <a:latin typeface="Arial"/>
              <a:ea typeface="ＭＳ Ｐゴシック"/>
            </a:endParaRPr>
          </a:p>
          <a:p>
            <a:pPr marL="0" marR="0" lvl="0" indent="0" algn="ctr" defTabSz="457200" rtl="0" eaLnBrk="1" fontAlgn="auto" latinLnBrk="0" hangingPunct="1">
              <a:lnSpc>
                <a:spcPct val="100000"/>
              </a:lnSpc>
              <a:spcBef>
                <a:spcPts val="0"/>
              </a:spcBef>
              <a:spcAft>
                <a:spcPts val="600"/>
              </a:spcAft>
              <a:buClrTx/>
              <a:buSzPct val="100000"/>
              <a:buFontTx/>
              <a:buNone/>
              <a:tabLst/>
              <a:defRPr/>
            </a:pPr>
            <a:r>
              <a:rPr kumimoji="0" lang="en-GB" altLang="en-US" sz="2200" b="0" i="0" u="none" strike="noStrike" kern="1200" cap="none" spc="0" normalizeH="0" baseline="0" noProof="0">
                <a:ln>
                  <a:noFill/>
                </a:ln>
                <a:solidFill>
                  <a:srgbClr val="6C276A"/>
                </a:solidFill>
                <a:effectLst/>
                <a:uLnTx/>
                <a:uFillTx/>
                <a:latin typeface="Arial"/>
                <a:ea typeface="ＭＳ Ｐゴシック"/>
              </a:rPr>
              <a:t>@</a:t>
            </a:r>
            <a:r>
              <a:rPr kumimoji="0" lang="en-GB" altLang="en-US" sz="2200" b="0" i="0" u="none" strike="noStrike" kern="1200" cap="none" spc="0" normalizeH="0" baseline="0" noProof="0" err="1">
                <a:ln>
                  <a:noFill/>
                </a:ln>
                <a:solidFill>
                  <a:srgbClr val="6C276A"/>
                </a:solidFill>
                <a:effectLst/>
                <a:uLnTx/>
                <a:uFillTx/>
                <a:latin typeface="Arial"/>
                <a:ea typeface="ＭＳ Ｐゴシック"/>
              </a:rPr>
              <a:t>CareQualityComm</a:t>
            </a:r>
            <a:endParaRPr lang="en-GB" altLang="en-US" sz="2200" b="0" i="0" u="none" strike="noStrike" kern="1200" cap="none" spc="0" normalizeH="0" baseline="0" noProof="0">
              <a:ln>
                <a:noFill/>
              </a:ln>
              <a:solidFill>
                <a:srgbClr val="6C276A"/>
              </a:solidFill>
              <a:effectLst/>
              <a:uLnTx/>
              <a:uFillTx/>
              <a:latin typeface="Arial"/>
              <a:ea typeface="ＭＳ Ｐゴシック"/>
            </a:endParaRPr>
          </a:p>
          <a:p>
            <a:pPr algn="ctr" defTabSz="685800" fontAlgn="base">
              <a:spcBef>
                <a:spcPct val="0"/>
              </a:spcBef>
              <a:spcAft>
                <a:spcPct val="0"/>
              </a:spcAft>
              <a:defRPr/>
            </a:pPr>
            <a:endParaRPr lang="en-GB" altLang="en-US" sz="2200" b="0" i="0" u="none" strike="noStrike" kern="1200" cap="none" spc="0" normalizeH="0" baseline="0" noProof="0">
              <a:ln>
                <a:noFill/>
              </a:ln>
              <a:solidFill>
                <a:srgbClr val="672861"/>
              </a:solidFill>
              <a:effectLst/>
              <a:uLnTx/>
              <a:uFillTx/>
              <a:latin typeface="Arial"/>
              <a:ea typeface="ヒラギノ角ゴ Pro W3"/>
            </a:endParaRPr>
          </a:p>
        </p:txBody>
      </p:sp>
      <p:pic>
        <p:nvPicPr>
          <p:cNvPr id="16" name="Picture 8" descr="Image result for twitter icon">
            <a:extLst>
              <a:ext uri="{FF2B5EF4-FFF2-40B4-BE49-F238E27FC236}">
                <a16:creationId xmlns:a16="http://schemas.microsoft.com/office/drawing/2014/main" id="{14F82D08-974A-4ECE-BB0B-C562AF8D686C}"/>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857703" y="4992957"/>
            <a:ext cx="421535" cy="42153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7">
            <a:extLst>
              <a:ext uri="{FF2B5EF4-FFF2-40B4-BE49-F238E27FC236}">
                <a16:creationId xmlns:a16="http://schemas.microsoft.com/office/drawing/2014/main" id="{B0FB1675-95E2-46B3-89C2-CF3A9F4F0566}"/>
              </a:ext>
            </a:extLst>
          </p:cNvPr>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63606" y="2251325"/>
            <a:ext cx="3095474" cy="337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itle 3">
            <a:extLst>
              <a:ext uri="{FF2B5EF4-FFF2-40B4-BE49-F238E27FC236}">
                <a16:creationId xmlns:a16="http://schemas.microsoft.com/office/drawing/2014/main" id="{9BAED26A-7357-4C19-BC42-A68FE9EEA107}"/>
              </a:ext>
            </a:extLst>
          </p:cNvPr>
          <p:cNvSpPr txBox="1">
            <a:spLocks/>
          </p:cNvSpPr>
          <p:nvPr/>
        </p:nvSpPr>
        <p:spPr>
          <a:xfrm>
            <a:off x="863606" y="682479"/>
            <a:ext cx="7437967" cy="5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ct val="85000"/>
              </a:lnSpc>
              <a:spcBef>
                <a:spcPct val="0"/>
              </a:spcBef>
              <a:spcAft>
                <a:spcPct val="0"/>
              </a:spcAft>
              <a:defRPr sz="2600">
                <a:solidFill>
                  <a:schemeClr val="bg1"/>
                </a:solidFill>
                <a:latin typeface="+mj-lt"/>
                <a:ea typeface="MS PGothic" pitchFamily="34" charset="-128"/>
                <a:cs typeface="+mj-cs"/>
              </a:defRPr>
            </a:lvl1pPr>
            <a:lvl2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2pPr>
            <a:lvl3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3pPr>
            <a:lvl4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4pPr>
            <a:lvl5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5pPr>
            <a:lvl6pPr marL="457178" algn="l" rtl="0" eaLnBrk="1" fontAlgn="base" hangingPunct="1">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6pPr>
            <a:lvl7pPr marL="914354" algn="l" rtl="0" eaLnBrk="1" fontAlgn="base" hangingPunct="1">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7pPr>
            <a:lvl8pPr marL="1371532" algn="l" rtl="0" eaLnBrk="1" fontAlgn="base" hangingPunct="1">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8pPr>
            <a:lvl9pPr marL="1828709" algn="l" rtl="0" eaLnBrk="1" fontAlgn="base" hangingPunct="1">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9pPr>
          </a:lstStyle>
          <a:p>
            <a:r>
              <a:rPr lang="en-GB" sz="3200" kern="0"/>
              <a:t>Thank you for joining us..</a:t>
            </a:r>
          </a:p>
        </p:txBody>
      </p:sp>
    </p:spTree>
    <p:extLst>
      <p:ext uri="{BB962C8B-B14F-4D97-AF65-F5344CB8AC3E}">
        <p14:creationId xmlns:p14="http://schemas.microsoft.com/office/powerpoint/2010/main" val="3760335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C86A52-1B74-4C5F-80DD-8117500418D8}"/>
              </a:ext>
            </a:extLst>
          </p:cNvPr>
          <p:cNvSpPr>
            <a:spLocks noGrp="1"/>
          </p:cNvSpPr>
          <p:nvPr>
            <p:ph type="sldNum" sz="quarter" idx="10"/>
          </p:nvPr>
        </p:nvSpPr>
        <p:spPr/>
        <p:txBody>
          <a:bodyPr/>
          <a:lstStyle/>
          <a:p>
            <a:pPr>
              <a:defRPr/>
            </a:pPr>
            <a:fld id="{1E67BF11-EC31-4822-A856-080F894081C5}" type="slidenum">
              <a:rPr lang="en-US" smtClean="0"/>
              <a:pPr>
                <a:defRPr/>
              </a:pPr>
              <a:t>2</a:t>
            </a:fld>
            <a:endParaRPr lang="en-US" sz="1400">
              <a:solidFill>
                <a:srgbClr val="6D2E69"/>
              </a:solidFill>
            </a:endParaRPr>
          </a:p>
        </p:txBody>
      </p:sp>
      <p:sp>
        <p:nvSpPr>
          <p:cNvPr id="3" name="Shape 22">
            <a:extLst>
              <a:ext uri="{FF2B5EF4-FFF2-40B4-BE49-F238E27FC236}">
                <a16:creationId xmlns:a16="http://schemas.microsoft.com/office/drawing/2014/main" id="{9867435B-61B4-4FEF-ABD0-5FCFDD40DF0E}"/>
              </a:ext>
            </a:extLst>
          </p:cNvPr>
          <p:cNvSpPr>
            <a:spLocks noChangeArrowheads="1"/>
          </p:cNvSpPr>
          <p:nvPr/>
        </p:nvSpPr>
        <p:spPr bwMode="auto">
          <a:xfrm>
            <a:off x="771118" y="710097"/>
            <a:ext cx="5600700" cy="5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6799" tIns="46799" rIns="46799" bIns="46799">
            <a:spAutoFit/>
          </a:bodyPr>
          <a:lstStyle/>
          <a:p>
            <a:pPr marL="0" marR="0" lvl="0" indent="0" algn="l" defTabSz="457200" rtl="0" eaLnBrk="1" fontAlgn="base" latinLnBrk="0" hangingPunct="1">
              <a:lnSpc>
                <a:spcPct val="85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Arial"/>
                <a:ea typeface="ヒラギノ角ゴ Pro W3"/>
              </a:rPr>
              <a:t>What will we cover today?</a:t>
            </a:r>
          </a:p>
        </p:txBody>
      </p:sp>
      <p:sp>
        <p:nvSpPr>
          <p:cNvPr id="4" name="TextBox 3">
            <a:extLst>
              <a:ext uri="{FF2B5EF4-FFF2-40B4-BE49-F238E27FC236}">
                <a16:creationId xmlns:a16="http://schemas.microsoft.com/office/drawing/2014/main" id="{4633904C-4CDD-490A-8DD2-1C6EBCEB5484}"/>
              </a:ext>
            </a:extLst>
          </p:cNvPr>
          <p:cNvSpPr txBox="1"/>
          <p:nvPr/>
        </p:nvSpPr>
        <p:spPr>
          <a:xfrm>
            <a:off x="656818" y="1712497"/>
            <a:ext cx="5219170" cy="4431983"/>
          </a:xfrm>
          <a:prstGeom prst="rect">
            <a:avLst/>
          </a:prstGeom>
          <a:noFill/>
        </p:spPr>
        <p:txBody>
          <a:bodyPr wrap="square" rtlCol="0">
            <a:spAutoFit/>
          </a:bodyPr>
          <a:lstStyle/>
          <a:p>
            <a:pPr marL="342900" indent="-342900">
              <a:spcBef>
                <a:spcPts val="600"/>
              </a:spcBef>
              <a:buFont typeface="+mj-lt"/>
              <a:buAutoNum type="arabicPeriod"/>
            </a:pPr>
            <a:r>
              <a:rPr lang="en-GB" sz="2800"/>
              <a:t>Our role and purpose</a:t>
            </a:r>
          </a:p>
          <a:p>
            <a:pPr marL="342900" indent="-342900">
              <a:spcBef>
                <a:spcPts val="600"/>
              </a:spcBef>
              <a:buFont typeface="+mj-lt"/>
              <a:buAutoNum type="arabicPeriod"/>
            </a:pPr>
            <a:r>
              <a:rPr lang="en-GB" sz="2800"/>
              <a:t>Introduction </a:t>
            </a:r>
          </a:p>
          <a:p>
            <a:pPr marL="342900" indent="-342900">
              <a:spcBef>
                <a:spcPts val="600"/>
              </a:spcBef>
              <a:buFont typeface="+mj-lt"/>
              <a:buAutoNum type="arabicPeriod"/>
            </a:pPr>
            <a:r>
              <a:rPr lang="en-GB" sz="2800"/>
              <a:t>Our interim approach - overview</a:t>
            </a:r>
          </a:p>
          <a:p>
            <a:pPr marL="342900" indent="-342900">
              <a:spcBef>
                <a:spcPts val="600"/>
              </a:spcBef>
              <a:buFont typeface="+mj-lt"/>
              <a:buAutoNum type="arabicPeriod"/>
            </a:pPr>
            <a:r>
              <a:rPr lang="en-GB" sz="2800"/>
              <a:t>Context for primary care</a:t>
            </a:r>
          </a:p>
          <a:p>
            <a:pPr marL="342900" indent="-342900">
              <a:spcBef>
                <a:spcPts val="600"/>
              </a:spcBef>
              <a:buFont typeface="+mj-lt"/>
              <a:buAutoNum type="arabicPeriod"/>
            </a:pPr>
            <a:r>
              <a:rPr lang="en-GB" sz="2800"/>
              <a:t>Challenges for primary care</a:t>
            </a:r>
          </a:p>
          <a:p>
            <a:pPr marL="342900" indent="-342900">
              <a:spcBef>
                <a:spcPts val="600"/>
              </a:spcBef>
              <a:buFont typeface="+mj-lt"/>
              <a:buAutoNum type="arabicPeriod"/>
            </a:pPr>
            <a:r>
              <a:rPr lang="en-GB" sz="2800"/>
              <a:t>Interim approach steps - more detail</a:t>
            </a:r>
          </a:p>
          <a:p>
            <a:pPr marL="342900" indent="-342900">
              <a:spcBef>
                <a:spcPts val="600"/>
              </a:spcBef>
              <a:buFont typeface="+mj-lt"/>
              <a:buAutoNum type="arabicPeriod"/>
            </a:pPr>
            <a:r>
              <a:rPr lang="en-GB" sz="2800"/>
              <a:t>Stay up to date </a:t>
            </a:r>
          </a:p>
        </p:txBody>
      </p:sp>
      <p:pic>
        <p:nvPicPr>
          <p:cNvPr id="6" name="Picture 5">
            <a:extLst>
              <a:ext uri="{FF2B5EF4-FFF2-40B4-BE49-F238E27FC236}">
                <a16:creationId xmlns:a16="http://schemas.microsoft.com/office/drawing/2014/main" id="{2499B5DC-042D-4671-BD0C-C40E3E578F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9475" y="558519"/>
            <a:ext cx="2026836" cy="800725"/>
          </a:xfrm>
          <a:prstGeom prst="rect">
            <a:avLst/>
          </a:prstGeom>
        </p:spPr>
      </p:pic>
      <p:grpSp>
        <p:nvGrpSpPr>
          <p:cNvPr id="7" name="Group 6">
            <a:extLst>
              <a:ext uri="{FF2B5EF4-FFF2-40B4-BE49-F238E27FC236}">
                <a16:creationId xmlns:a16="http://schemas.microsoft.com/office/drawing/2014/main" id="{93B56A0D-249B-466F-A2AB-6EFF7DAFE5A2}"/>
              </a:ext>
            </a:extLst>
          </p:cNvPr>
          <p:cNvGrpSpPr/>
          <p:nvPr/>
        </p:nvGrpSpPr>
        <p:grpSpPr>
          <a:xfrm>
            <a:off x="7640905" y="533505"/>
            <a:ext cx="3842667" cy="825739"/>
            <a:chOff x="5678580" y="411511"/>
            <a:chExt cx="2925868" cy="628731"/>
          </a:xfrm>
        </p:grpSpPr>
        <p:pic>
          <p:nvPicPr>
            <p:cNvPr id="8" name="Picture 7">
              <a:extLst>
                <a:ext uri="{FF2B5EF4-FFF2-40B4-BE49-F238E27FC236}">
                  <a16:creationId xmlns:a16="http://schemas.microsoft.com/office/drawing/2014/main" id="{BF9B59A5-ED30-4887-9D74-8351740B6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580" y="411511"/>
              <a:ext cx="2925868" cy="576064"/>
            </a:xfrm>
            <a:prstGeom prst="rect">
              <a:avLst/>
            </a:prstGeom>
          </p:spPr>
        </p:pic>
        <p:pic>
          <p:nvPicPr>
            <p:cNvPr id="9" name="Picture 8">
              <a:extLst>
                <a:ext uri="{FF2B5EF4-FFF2-40B4-BE49-F238E27FC236}">
                  <a16:creationId xmlns:a16="http://schemas.microsoft.com/office/drawing/2014/main" id="{9EAD16DF-5CDE-4ADB-8538-27CCA0CA2E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355" y="430557"/>
              <a:ext cx="1543265" cy="609685"/>
            </a:xfrm>
            <a:prstGeom prst="rect">
              <a:avLst/>
            </a:prstGeom>
          </p:spPr>
        </p:pic>
      </p:grpSp>
      <p:pic>
        <p:nvPicPr>
          <p:cNvPr id="4098" name="Picture 2" descr="CQC #declareyourcare Campaign – Brockhampton Court">
            <a:extLst>
              <a:ext uri="{FF2B5EF4-FFF2-40B4-BE49-F238E27FC236}">
                <a16:creationId xmlns:a16="http://schemas.microsoft.com/office/drawing/2014/main" id="{BCEC94A9-34D7-486F-9281-B267A39F804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757986" y="2428269"/>
            <a:ext cx="5648325" cy="246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705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hape 22"/>
          <p:cNvSpPr>
            <a:spLocks noChangeArrowheads="1"/>
          </p:cNvSpPr>
          <p:nvPr/>
        </p:nvSpPr>
        <p:spPr bwMode="auto">
          <a:xfrm>
            <a:off x="771118" y="710097"/>
            <a:ext cx="5600700" cy="5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6799" tIns="46799" rIns="46799" bIns="46799">
            <a:spAutoFit/>
          </a:bodyPr>
          <a:lstStyle/>
          <a:p>
            <a:pPr marL="0" marR="0" lvl="0" indent="0" algn="l" defTabSz="457200" rtl="0" eaLnBrk="1" fontAlgn="base" latinLnBrk="0" hangingPunct="1">
              <a:lnSpc>
                <a:spcPct val="85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Arial"/>
                <a:ea typeface="ヒラギノ角ゴ Pro W3"/>
              </a:rPr>
              <a:t>Our role and purpose</a:t>
            </a:r>
          </a:p>
        </p:txBody>
      </p:sp>
      <p:sp>
        <p:nvSpPr>
          <p:cNvPr id="78851" name="Shape 23"/>
          <p:cNvSpPr>
            <a:spLocks noChangeArrowheads="1"/>
          </p:cNvSpPr>
          <p:nvPr/>
        </p:nvSpPr>
        <p:spPr bwMode="auto">
          <a:xfrm>
            <a:off x="722387" y="2358408"/>
            <a:ext cx="7023448" cy="340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defTabSz="457200" eaLnBrk="0" hangingPunct="0">
              <a:lnSpc>
                <a:spcPct val="90000"/>
              </a:lnSpc>
              <a:spcBef>
                <a:spcPct val="60000"/>
              </a:spcBef>
              <a:buClr>
                <a:srgbClr val="5F2861"/>
              </a:buClr>
              <a:buSzPct val="120000"/>
              <a:defRPr sz="2000">
                <a:solidFill>
                  <a:schemeClr val="tx1"/>
                </a:solidFill>
                <a:latin typeface="Arial" pitchFamily="34" charset="0"/>
                <a:ea typeface="MS PGothic" pitchFamily="34" charset="-128"/>
              </a:defRPr>
            </a:lvl1pPr>
            <a:lvl2pPr marL="742950" indent="-285750" defTabSz="457200" eaLnBrk="0" hangingPunct="0">
              <a:lnSpc>
                <a:spcPct val="90000"/>
              </a:lnSpc>
              <a:spcBef>
                <a:spcPct val="50000"/>
              </a:spcBef>
              <a:buClr>
                <a:srgbClr val="5F2861"/>
              </a:buClr>
              <a:buSzPct val="120000"/>
              <a:buChar char="•"/>
              <a:defRPr sz="2000">
                <a:solidFill>
                  <a:schemeClr val="tx1"/>
                </a:solidFill>
                <a:latin typeface="Arial" pitchFamily="34" charset="0"/>
                <a:ea typeface="MS PGothic" pitchFamily="34" charset="-128"/>
              </a:defRPr>
            </a:lvl2pPr>
            <a:lvl3pPr marL="1143000" indent="-228600" defTabSz="457200" eaLnBrk="0" hangingPunct="0">
              <a:lnSpc>
                <a:spcPct val="90000"/>
              </a:lnSpc>
              <a:spcBef>
                <a:spcPct val="50000"/>
              </a:spcBef>
              <a:buFont typeface="Arial" pitchFamily="34" charset="0"/>
              <a:buChar char="-"/>
              <a:defRPr sz="2000">
                <a:solidFill>
                  <a:schemeClr val="tx1"/>
                </a:solidFill>
                <a:latin typeface="Arial" pitchFamily="34" charset="0"/>
                <a:ea typeface="MS PGothic" pitchFamily="34" charset="-128"/>
              </a:defRPr>
            </a:lvl3pPr>
            <a:lvl4pPr marL="1600200" indent="-228600" defTabSz="4572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4pPr>
            <a:lvl5pPr marL="2057400" indent="-228600" defTabSz="4572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5pPr>
            <a:lvl6pPr marL="25146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6pPr>
            <a:lvl7pPr marL="29718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7pPr>
            <a:lvl8pPr marL="34290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8pPr>
            <a:lvl9pPr marL="38862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9pPr>
          </a:lstStyle>
          <a:p>
            <a:pPr marL="0" marR="0" lvl="0" indent="0" algn="l" defTabSz="457200" rtl="0" eaLnBrk="1" fontAlgn="base" latinLnBrk="0" hangingPunct="1">
              <a:lnSpc>
                <a:spcPct val="100000"/>
              </a:lnSpc>
              <a:spcBef>
                <a:spcPts val="1200"/>
              </a:spcBef>
              <a:spcAft>
                <a:spcPct val="0"/>
              </a:spcAft>
              <a:buClrTx/>
              <a:buSzTx/>
              <a:buFontTx/>
              <a:buNone/>
              <a:tabLst/>
              <a:defRPr/>
            </a:pPr>
            <a:r>
              <a:rPr kumimoji="0" lang="en-US" altLang="en-US" sz="2800" b="0" i="0" u="none" strike="noStrike" kern="1200" cap="none" spc="0" normalizeH="0" baseline="0" noProof="0" dirty="0">
                <a:ln>
                  <a:noFill/>
                </a:ln>
                <a:solidFill>
                  <a:srgbClr val="743669"/>
                </a:solidFill>
                <a:effectLst/>
                <a:uLnTx/>
                <a:uFillTx/>
                <a:latin typeface="Arial" pitchFamily="34" charset="0"/>
                <a:ea typeface="ヒラギノ角ゴ Pro W3"/>
              </a:rPr>
              <a:t>The Care Quality Commission is the independent regulator of health and adult social care in England</a:t>
            </a:r>
          </a:p>
          <a:p>
            <a:pPr marL="0" marR="0" lvl="0" indent="0" algn="l" defTabSz="457200" rtl="0" eaLnBrk="1" fontAlgn="base" latinLnBrk="0" hangingPunct="1">
              <a:lnSpc>
                <a:spcPct val="100000"/>
              </a:lnSpc>
              <a:spcBef>
                <a:spcPts val="1200"/>
              </a:spcBef>
              <a:spcAft>
                <a:spcPct val="0"/>
              </a:spcAft>
              <a:buClrTx/>
              <a:buSzTx/>
              <a:buFontTx/>
              <a:buNone/>
              <a:tabLst/>
              <a:defRPr/>
            </a:pPr>
            <a:endParaRPr kumimoji="0" lang="en-US" altLang="en-US" sz="500" b="0" i="0" u="none" strike="noStrike" kern="1200" cap="none" spc="0" normalizeH="0" baseline="0" noProof="0" dirty="0">
              <a:ln>
                <a:noFill/>
              </a:ln>
              <a:solidFill>
                <a:srgbClr val="000000"/>
              </a:solidFill>
              <a:effectLst/>
              <a:uLnTx/>
              <a:uFillTx/>
              <a:latin typeface="Arial" pitchFamily="34" charset="0"/>
              <a:ea typeface="ヒラギノ角ゴ Pro W3"/>
            </a:endParaRPr>
          </a:p>
          <a:p>
            <a:pPr marL="0" marR="0" lvl="0" indent="0" algn="l" defTabSz="457200" rtl="0" eaLnBrk="1" fontAlgn="base" latinLnBrk="0" hangingPunct="1">
              <a:lnSpc>
                <a:spcPct val="100000"/>
              </a:lnSpc>
              <a:spcBef>
                <a:spcPts val="120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Arial" pitchFamily="34" charset="0"/>
                <a:ea typeface="ヒラギノ角ゴ Pro W3"/>
              </a:rPr>
              <a:t>We make sure health and social care services provide people with safe, effective, compassionate, high-quality care and we encourage care services to improve</a:t>
            </a:r>
          </a:p>
        </p:txBody>
      </p:sp>
      <p:sp>
        <p:nvSpPr>
          <p:cNvPr id="9220" name="Slide Number Placeholder 1"/>
          <p:cNvSpPr>
            <a:spLocks noGrp="1"/>
          </p:cNvSpPr>
          <p:nvPr>
            <p:ph type="sldNum" sz="quarter" idx="10"/>
          </p:nvPr>
        </p:nvSpPr>
        <p:spPr>
          <a:xfrm>
            <a:off x="9679745" y="6259513"/>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0000"/>
              </a:spcBef>
              <a:buClr>
                <a:srgbClr val="5F2861"/>
              </a:buClr>
              <a:buSzPct val="120000"/>
              <a:defRPr sz="2000">
                <a:solidFill>
                  <a:schemeClr val="tx1"/>
                </a:solidFill>
                <a:latin typeface="Arial" charset="0"/>
                <a:ea typeface="ＭＳ Ｐゴシック" pitchFamily="-16" charset="-128"/>
              </a:defRPr>
            </a:lvl1pPr>
            <a:lvl2pPr marL="742913" indent="-285737">
              <a:lnSpc>
                <a:spcPct val="90000"/>
              </a:lnSpc>
              <a:spcBef>
                <a:spcPct val="50000"/>
              </a:spcBef>
              <a:buClr>
                <a:srgbClr val="5F2861"/>
              </a:buClr>
              <a:buSzPct val="120000"/>
              <a:buChar char="•"/>
              <a:defRPr sz="2000">
                <a:solidFill>
                  <a:schemeClr val="tx1"/>
                </a:solidFill>
                <a:latin typeface="Arial" charset="0"/>
                <a:ea typeface="ＭＳ Ｐゴシック" pitchFamily="-16" charset="-128"/>
              </a:defRPr>
            </a:lvl2pPr>
            <a:lvl3pPr marL="1142942" indent="-228589">
              <a:lnSpc>
                <a:spcPct val="90000"/>
              </a:lnSpc>
              <a:spcBef>
                <a:spcPct val="50000"/>
              </a:spcBef>
              <a:buFont typeface="Arial" charset="0"/>
              <a:buChar char="-"/>
              <a:defRPr sz="2000">
                <a:solidFill>
                  <a:schemeClr val="tx1"/>
                </a:solidFill>
                <a:latin typeface="Arial" charset="0"/>
                <a:ea typeface="ＭＳ Ｐゴシック" pitchFamily="-16" charset="-128"/>
              </a:defRPr>
            </a:lvl3pPr>
            <a:lvl4pPr marL="1600120" indent="-228589">
              <a:lnSpc>
                <a:spcPct val="90000"/>
              </a:lnSpc>
              <a:spcBef>
                <a:spcPct val="50000"/>
              </a:spcBef>
              <a:buFont typeface="Wingdings 2" pitchFamily="18" charset="2"/>
              <a:buChar char=""/>
              <a:defRPr sz="2000">
                <a:solidFill>
                  <a:schemeClr val="tx1"/>
                </a:solidFill>
                <a:latin typeface="Arial" charset="0"/>
                <a:ea typeface="ＭＳ Ｐゴシック" pitchFamily="-16" charset="-128"/>
              </a:defRPr>
            </a:lvl4pPr>
            <a:lvl5pPr marL="2057298" indent="-228589">
              <a:lnSpc>
                <a:spcPct val="90000"/>
              </a:lnSpc>
              <a:spcBef>
                <a:spcPct val="50000"/>
              </a:spcBef>
              <a:buFont typeface="Wingdings 2" pitchFamily="18" charset="2"/>
              <a:buChar char=""/>
              <a:defRPr sz="2000">
                <a:solidFill>
                  <a:schemeClr val="tx1"/>
                </a:solidFill>
                <a:latin typeface="Arial" charset="0"/>
                <a:ea typeface="ＭＳ Ｐゴシック" pitchFamily="-16" charset="-128"/>
              </a:defRPr>
            </a:lvl5pPr>
            <a:lvl6pPr marL="2514474" indent="-228589"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6pPr>
            <a:lvl7pPr marL="2971652" indent="-228589"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7pPr>
            <a:lvl8pPr marL="3428829" indent="-228589"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8pPr>
            <a:lvl9pPr marL="3886006" indent="-228589"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9pPr>
          </a:lstStyle>
          <a:p>
            <a:pPr marL="0" marR="0" lvl="0" indent="0" algn="r" defTabSz="914354" rtl="0" eaLnBrk="1" fontAlgn="auto" latinLnBrk="0" hangingPunct="1">
              <a:lnSpc>
                <a:spcPct val="100000"/>
              </a:lnSpc>
              <a:spcBef>
                <a:spcPct val="0"/>
              </a:spcBef>
              <a:spcAft>
                <a:spcPts val="0"/>
              </a:spcAft>
              <a:buClrTx/>
              <a:buSzTx/>
              <a:buFontTx/>
              <a:buNone/>
              <a:tabLst/>
              <a:defRPr/>
            </a:pPr>
            <a:fld id="{0FBE4258-B7D8-44A5-84EF-9C6853181112}" type="slidenum">
              <a:rPr kumimoji="0" lang="en-GB" altLang="en-US" sz="900" b="0" i="0" u="none" strike="noStrike" kern="1200" cap="none" spc="0" normalizeH="0" baseline="0" noProof="0">
                <a:ln>
                  <a:noFill/>
                </a:ln>
                <a:solidFill>
                  <a:srgbClr val="5F2861"/>
                </a:solidFill>
                <a:effectLst/>
                <a:uLnTx/>
                <a:uFillTx/>
                <a:latin typeface="Arial" charset="0"/>
                <a:ea typeface="ＭＳ Ｐゴシック" pitchFamily="-16" charset="-128"/>
              </a:rPr>
              <a:pPr marL="0" marR="0" lvl="0" indent="0" algn="r" defTabSz="914354" rtl="0" eaLnBrk="1" fontAlgn="auto" latinLnBrk="0" hangingPunct="1">
                <a:lnSpc>
                  <a:spcPct val="100000"/>
                </a:lnSpc>
                <a:spcBef>
                  <a:spcPct val="0"/>
                </a:spcBef>
                <a:spcAft>
                  <a:spcPts val="0"/>
                </a:spcAft>
                <a:buClrTx/>
                <a:buSzTx/>
                <a:buFontTx/>
                <a:buNone/>
                <a:tabLst/>
                <a:defRPr/>
              </a:pPr>
              <a:t>3</a:t>
            </a:fld>
            <a:endParaRPr kumimoji="0" lang="en-GB" altLang="en-US" sz="900" b="0" i="0" u="none" strike="noStrike" kern="1200" cap="none" spc="0" normalizeH="0" baseline="0" noProof="0">
              <a:ln>
                <a:noFill/>
              </a:ln>
              <a:solidFill>
                <a:srgbClr val="5F2861"/>
              </a:solidFill>
              <a:effectLst/>
              <a:uLnTx/>
              <a:uFillTx/>
              <a:latin typeface="Arial" charset="0"/>
              <a:ea typeface="ＭＳ Ｐゴシック" pitchFamily="-16" charset="-128"/>
            </a:endParaRPr>
          </a:p>
        </p:txBody>
      </p:sp>
      <p:grpSp>
        <p:nvGrpSpPr>
          <p:cNvPr id="10" name="Group 9">
            <a:extLst>
              <a:ext uri="{FF2B5EF4-FFF2-40B4-BE49-F238E27FC236}">
                <a16:creationId xmlns:a16="http://schemas.microsoft.com/office/drawing/2014/main" id="{DAC393BB-FFAE-4BF2-A224-73417FFC716B}"/>
              </a:ext>
            </a:extLst>
          </p:cNvPr>
          <p:cNvGrpSpPr>
            <a:grpSpLocks noChangeAspect="1"/>
          </p:cNvGrpSpPr>
          <p:nvPr/>
        </p:nvGrpSpPr>
        <p:grpSpPr>
          <a:xfrm>
            <a:off x="6831519" y="451273"/>
            <a:ext cx="4618176" cy="979687"/>
            <a:chOff x="5678580" y="411511"/>
            <a:chExt cx="2925868" cy="620685"/>
          </a:xfrm>
        </p:grpSpPr>
        <p:pic>
          <p:nvPicPr>
            <p:cNvPr id="11" name="Picture 10">
              <a:extLst>
                <a:ext uri="{FF2B5EF4-FFF2-40B4-BE49-F238E27FC236}">
                  <a16:creationId xmlns:a16="http://schemas.microsoft.com/office/drawing/2014/main" id="{717A6277-3961-4D1B-B641-41E752ED85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580" y="411511"/>
              <a:ext cx="2925868" cy="576064"/>
            </a:xfrm>
            <a:prstGeom prst="rect">
              <a:avLst/>
            </a:prstGeom>
          </p:spPr>
        </p:pic>
        <p:pic>
          <p:nvPicPr>
            <p:cNvPr id="12" name="Picture 11">
              <a:extLst>
                <a:ext uri="{FF2B5EF4-FFF2-40B4-BE49-F238E27FC236}">
                  <a16:creationId xmlns:a16="http://schemas.microsoft.com/office/drawing/2014/main" id="{F876A4A0-673F-4F5A-AE92-87FC780498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8652" y="422511"/>
              <a:ext cx="1543265" cy="609685"/>
            </a:xfrm>
            <a:prstGeom prst="rect">
              <a:avLst/>
            </a:prstGeom>
          </p:spPr>
        </p:pic>
      </p:grpSp>
      <p:grpSp>
        <p:nvGrpSpPr>
          <p:cNvPr id="2" name="Group 1">
            <a:extLst>
              <a:ext uri="{FF2B5EF4-FFF2-40B4-BE49-F238E27FC236}">
                <a16:creationId xmlns:a16="http://schemas.microsoft.com/office/drawing/2014/main" id="{EC9C61DE-E23F-4CF8-BB54-FDA7860E2642}"/>
              </a:ext>
            </a:extLst>
          </p:cNvPr>
          <p:cNvGrpSpPr/>
          <p:nvPr/>
        </p:nvGrpSpPr>
        <p:grpSpPr>
          <a:xfrm>
            <a:off x="7640905" y="533505"/>
            <a:ext cx="3842667" cy="825739"/>
            <a:chOff x="5678580" y="411511"/>
            <a:chExt cx="2925868" cy="628731"/>
          </a:xfrm>
        </p:grpSpPr>
        <p:pic>
          <p:nvPicPr>
            <p:cNvPr id="15" name="Picture 14">
              <a:extLst>
                <a:ext uri="{FF2B5EF4-FFF2-40B4-BE49-F238E27FC236}">
                  <a16:creationId xmlns:a16="http://schemas.microsoft.com/office/drawing/2014/main" id="{3B5BAA62-9273-4156-88FE-E51F02BFAC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580" y="411511"/>
              <a:ext cx="2925868" cy="576064"/>
            </a:xfrm>
            <a:prstGeom prst="rect">
              <a:avLst/>
            </a:prstGeom>
          </p:spPr>
        </p:pic>
        <p:pic>
          <p:nvPicPr>
            <p:cNvPr id="16" name="Picture 15">
              <a:extLst>
                <a:ext uri="{FF2B5EF4-FFF2-40B4-BE49-F238E27FC236}">
                  <a16:creationId xmlns:a16="http://schemas.microsoft.com/office/drawing/2014/main" id="{6D95E372-32D6-4F7F-BE47-DC8EE51849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2355" y="430557"/>
              <a:ext cx="1543265" cy="609685"/>
            </a:xfrm>
            <a:prstGeom prst="rect">
              <a:avLst/>
            </a:prstGeom>
          </p:spPr>
        </p:pic>
      </p:grpSp>
      <p:pic>
        <p:nvPicPr>
          <p:cNvPr id="5" name="Picture 4">
            <a:extLst>
              <a:ext uri="{FF2B5EF4-FFF2-40B4-BE49-F238E27FC236}">
                <a16:creationId xmlns:a16="http://schemas.microsoft.com/office/drawing/2014/main" id="{60F7143C-46B5-4CAF-802B-9FD7DC6B66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40905" y="2431278"/>
            <a:ext cx="4289037" cy="2853046"/>
          </a:xfrm>
          <a:prstGeom prst="rect">
            <a:avLst/>
          </a:prstGeom>
        </p:spPr>
      </p:pic>
    </p:spTree>
    <p:extLst>
      <p:ext uri="{BB962C8B-B14F-4D97-AF65-F5344CB8AC3E}">
        <p14:creationId xmlns:p14="http://schemas.microsoft.com/office/powerpoint/2010/main" val="3543284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a:extLst>
              <a:ext uri="{FF2B5EF4-FFF2-40B4-BE49-F238E27FC236}">
                <a16:creationId xmlns:a16="http://schemas.microsoft.com/office/drawing/2014/main" id="{54330089-3897-46C6-8078-FABE707349CD}"/>
              </a:ext>
            </a:extLst>
          </p:cNvPr>
          <p:cNvSpPr>
            <a:spLocks noGrp="1"/>
          </p:cNvSpPr>
          <p:nvPr>
            <p:ph type="sldNum" sz="quarter" idx="10"/>
          </p:nvPr>
        </p:nvSpPr>
        <p:spPr>
          <a:xfrm>
            <a:off x="9724345" y="6350369"/>
            <a:ext cx="1905000" cy="34290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4E27FB-BE0A-4939-8F16-DB00EFE24629}" type="slidenum">
              <a:rPr kumimoji="0" lang="en-US" altLang="en-US" sz="900" b="0" i="0" u="none" strike="noStrike" kern="1200" cap="none" spc="0" normalizeH="0" baseline="0" noProof="0">
                <a:ln>
                  <a:noFill/>
                </a:ln>
                <a:solidFill>
                  <a:srgbClr val="5F2861"/>
                </a:solidFill>
                <a:effectLst/>
                <a:uLnTx/>
                <a:uFillTx/>
                <a:latin typeface="Arial" pitchFamily="34" charset="0"/>
                <a:ea typeface="ＭＳ Ｐゴシック" pitchFamily="34" charset="-128"/>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srgbClr val="6D2E69"/>
              </a:solidFill>
              <a:effectLst/>
              <a:uLnTx/>
              <a:uFillTx/>
              <a:latin typeface="Arial" pitchFamily="34" charset="0"/>
              <a:ea typeface="ＭＳ Ｐゴシック" pitchFamily="34" charset="-128"/>
            </a:endParaRPr>
          </a:p>
        </p:txBody>
      </p:sp>
      <p:grpSp>
        <p:nvGrpSpPr>
          <p:cNvPr id="9" name="Group 8">
            <a:extLst>
              <a:ext uri="{FF2B5EF4-FFF2-40B4-BE49-F238E27FC236}">
                <a16:creationId xmlns:a16="http://schemas.microsoft.com/office/drawing/2014/main" id="{9FC36705-5067-4032-9240-3E8E156CA925}"/>
              </a:ext>
            </a:extLst>
          </p:cNvPr>
          <p:cNvGrpSpPr/>
          <p:nvPr/>
        </p:nvGrpSpPr>
        <p:grpSpPr>
          <a:xfrm>
            <a:off x="7640905" y="533505"/>
            <a:ext cx="3842667" cy="825739"/>
            <a:chOff x="5678580" y="411511"/>
            <a:chExt cx="2925868" cy="628731"/>
          </a:xfrm>
        </p:grpSpPr>
        <p:pic>
          <p:nvPicPr>
            <p:cNvPr id="10" name="Picture 9">
              <a:extLst>
                <a:ext uri="{FF2B5EF4-FFF2-40B4-BE49-F238E27FC236}">
                  <a16:creationId xmlns:a16="http://schemas.microsoft.com/office/drawing/2014/main" id="{CAEAA435-42A7-4A50-879E-AEB3E8E013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580" y="411511"/>
              <a:ext cx="2925868" cy="576064"/>
            </a:xfrm>
            <a:prstGeom prst="rect">
              <a:avLst/>
            </a:prstGeom>
          </p:spPr>
        </p:pic>
        <p:pic>
          <p:nvPicPr>
            <p:cNvPr id="11" name="Picture 10">
              <a:extLst>
                <a:ext uri="{FF2B5EF4-FFF2-40B4-BE49-F238E27FC236}">
                  <a16:creationId xmlns:a16="http://schemas.microsoft.com/office/drawing/2014/main" id="{9DEB12E2-836E-4775-888A-0FD230B919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2355" y="430557"/>
              <a:ext cx="1543265" cy="609685"/>
            </a:xfrm>
            <a:prstGeom prst="rect">
              <a:avLst/>
            </a:prstGeom>
          </p:spPr>
        </p:pic>
      </p:grpSp>
      <p:sp>
        <p:nvSpPr>
          <p:cNvPr id="4" name="Title 3">
            <a:extLst>
              <a:ext uri="{FF2B5EF4-FFF2-40B4-BE49-F238E27FC236}">
                <a16:creationId xmlns:a16="http://schemas.microsoft.com/office/drawing/2014/main" id="{5B1239F8-0FEE-43BE-A2C7-F8E00357406E}"/>
              </a:ext>
            </a:extLst>
          </p:cNvPr>
          <p:cNvSpPr>
            <a:spLocks noGrp="1"/>
          </p:cNvSpPr>
          <p:nvPr>
            <p:ph type="title"/>
          </p:nvPr>
        </p:nvSpPr>
        <p:spPr>
          <a:xfrm>
            <a:off x="863606" y="682479"/>
            <a:ext cx="7437967" cy="51308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6799" tIns="46799" rIns="46799" bIns="46799">
            <a:spAutoFit/>
          </a:bodyPr>
          <a:lstStyle/>
          <a:p>
            <a:pPr defTabSz="457200" eaLnBrk="1" hangingPunct="1"/>
            <a:r>
              <a:rPr lang="en-GB" sz="3200" kern="1200">
                <a:solidFill>
                  <a:srgbClr val="FFFFFF"/>
                </a:solidFill>
                <a:latin typeface="Arial"/>
                <a:ea typeface="ヒラギノ角ゴ Pro W3"/>
                <a:cs typeface="+mn-cs"/>
              </a:rPr>
              <a:t>Introduction</a:t>
            </a:r>
            <a:r>
              <a:rPr lang="en-GB" sz="3200" b="1" kern="1200">
                <a:solidFill>
                  <a:srgbClr val="FFFFFF"/>
                </a:solidFill>
                <a:latin typeface="Arial"/>
                <a:ea typeface="ヒラギノ角ゴ Pro W3"/>
                <a:cs typeface="+mn-cs"/>
              </a:rPr>
              <a:t> </a:t>
            </a:r>
          </a:p>
        </p:txBody>
      </p:sp>
      <p:sp>
        <p:nvSpPr>
          <p:cNvPr id="5" name="TextBox 4">
            <a:extLst>
              <a:ext uri="{FF2B5EF4-FFF2-40B4-BE49-F238E27FC236}">
                <a16:creationId xmlns:a16="http://schemas.microsoft.com/office/drawing/2014/main" id="{C14122DE-839A-4314-948F-AB350EF66D98}"/>
              </a:ext>
            </a:extLst>
          </p:cNvPr>
          <p:cNvSpPr txBox="1"/>
          <p:nvPr/>
        </p:nvSpPr>
        <p:spPr>
          <a:xfrm>
            <a:off x="426027" y="1981216"/>
            <a:ext cx="11339945" cy="4547399"/>
          </a:xfrm>
          <a:prstGeom prst="rect">
            <a:avLst/>
          </a:prstGeom>
          <a:noFill/>
        </p:spPr>
        <p:txBody>
          <a:bodyPr wrap="square" rtlCol="0" anchor="t">
            <a:spAutoFit/>
          </a:bodyPr>
          <a:lstStyle/>
          <a:p>
            <a:pPr marL="342900" indent="-342900">
              <a:spcBef>
                <a:spcPts val="900"/>
              </a:spcBef>
              <a:buFont typeface="Arial" panose="020B0604020202020204" pitchFamily="34" charset="0"/>
              <a:buChar char="•"/>
            </a:pPr>
            <a:r>
              <a:rPr lang="en-GB" sz="2100" dirty="0"/>
              <a:t>Although we have paused our routine inspections, our regulatory role and core purpose of keeping people safe has not changed – safety is still our priority.</a:t>
            </a:r>
          </a:p>
          <a:p>
            <a:pPr marL="342900" indent="-342900">
              <a:spcBef>
                <a:spcPts val="900"/>
              </a:spcBef>
              <a:buFont typeface="Arial" panose="020B0604020202020204" pitchFamily="34" charset="0"/>
              <a:buChar char="•"/>
            </a:pPr>
            <a:r>
              <a:rPr lang="en-GB" sz="2100" dirty="0"/>
              <a:t>We have developed an emergency support framework which we will follow during the pandemic.</a:t>
            </a:r>
          </a:p>
          <a:p>
            <a:pPr marL="342900" indent="-342900">
              <a:spcBef>
                <a:spcPts val="900"/>
              </a:spcBef>
              <a:buFont typeface="Arial" panose="020B0604020202020204" pitchFamily="34" charset="0"/>
              <a:buChar char="•"/>
            </a:pPr>
            <a:r>
              <a:rPr lang="en-GB" sz="2100" dirty="0"/>
              <a:t>We will use this emergency approach in all health and social care settings registered with CQC during the pandemic, and for a period afterwards. </a:t>
            </a:r>
          </a:p>
          <a:p>
            <a:pPr marL="342900" indent="-342900">
              <a:spcBef>
                <a:spcPts val="900"/>
              </a:spcBef>
              <a:buFont typeface="Arial" panose="020B0604020202020204" pitchFamily="34" charset="0"/>
              <a:buChar char="•"/>
            </a:pPr>
            <a:r>
              <a:rPr lang="en-GB" sz="2100" dirty="0"/>
              <a:t>We will adapt our approach and any regulatory actions, to the different needs of people who use services and providers in each sector – and update the guidance as the situation evolves. </a:t>
            </a:r>
          </a:p>
          <a:p>
            <a:pPr marL="342900" indent="-342900">
              <a:spcBef>
                <a:spcPts val="900"/>
              </a:spcBef>
              <a:buFont typeface="Arial" panose="020B0604020202020204" pitchFamily="34" charset="0"/>
              <a:buChar char="•"/>
            </a:pPr>
            <a:r>
              <a:rPr lang="en-GB" sz="2100" dirty="0">
                <a:solidFill>
                  <a:srgbClr val="000000"/>
                </a:solidFill>
                <a:latin typeface="Arial"/>
              </a:rPr>
              <a:t>Our emergency support framework is not an inspection, and we are not rating performance.</a:t>
            </a:r>
          </a:p>
          <a:p>
            <a:pPr marL="342900" indent="-342900">
              <a:spcBef>
                <a:spcPts val="900"/>
              </a:spcBef>
              <a:buFont typeface="Arial" panose="020B0604020202020204" pitchFamily="34" charset="0"/>
              <a:buChar char="•"/>
            </a:pPr>
            <a:r>
              <a:rPr lang="en-GB" sz="2100" dirty="0">
                <a:solidFill>
                  <a:srgbClr val="000000"/>
                </a:solidFill>
                <a:latin typeface="Arial"/>
              </a:rPr>
              <a:t>This is a flexible process which we’ll improve as we learn and through feedback from you and others</a:t>
            </a:r>
            <a:endParaRPr lang="en-GB" sz="2100" dirty="0">
              <a:latin typeface="Arial"/>
            </a:endParaRPr>
          </a:p>
        </p:txBody>
      </p:sp>
    </p:spTree>
    <p:extLst>
      <p:ext uri="{BB962C8B-B14F-4D97-AF65-F5344CB8AC3E}">
        <p14:creationId xmlns:p14="http://schemas.microsoft.com/office/powerpoint/2010/main" val="3764567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C9B20B-4C09-4A59-8079-79F16A4B4594}"/>
              </a:ext>
            </a:extLst>
          </p:cNvPr>
          <p:cNvSpPr>
            <a:spLocks noGrp="1"/>
          </p:cNvSpPr>
          <p:nvPr>
            <p:ph type="sldNum" sz="quarter" idx="10"/>
          </p:nvPr>
        </p:nvSpPr>
        <p:spPr/>
        <p:txBody>
          <a:bodyPr/>
          <a:lstStyle/>
          <a:p>
            <a:pPr>
              <a:defRPr/>
            </a:pPr>
            <a:fld id="{34C2A6A1-42F0-4C62-BCC9-77A2B658CF96}" type="slidenum">
              <a:rPr lang="en-GB" smtClean="0"/>
              <a:pPr>
                <a:defRPr/>
              </a:pPr>
              <a:t>5</a:t>
            </a:fld>
            <a:endParaRPr lang="en-GB"/>
          </a:p>
        </p:txBody>
      </p:sp>
      <p:sp>
        <p:nvSpPr>
          <p:cNvPr id="3" name="Rectangle 2">
            <a:extLst>
              <a:ext uri="{FF2B5EF4-FFF2-40B4-BE49-F238E27FC236}">
                <a16:creationId xmlns:a16="http://schemas.microsoft.com/office/drawing/2014/main" id="{004157F6-0518-4326-9A7A-03A451A892DA}"/>
              </a:ext>
            </a:extLst>
          </p:cNvPr>
          <p:cNvSpPr/>
          <p:nvPr/>
        </p:nvSpPr>
        <p:spPr>
          <a:xfrm>
            <a:off x="648393" y="1518458"/>
            <a:ext cx="10986924" cy="4165243"/>
          </a:xfrm>
          <a:prstGeom prst="rect">
            <a:avLst/>
          </a:prstGeom>
        </p:spPr>
        <p:txBody>
          <a:bodyPr wrap="square">
            <a:spAutoFit/>
          </a:bodyPr>
          <a:lstStyle/>
          <a:p>
            <a:pPr marL="285750" indent="-285750">
              <a:spcBef>
                <a:spcPts val="1000"/>
              </a:spcBef>
              <a:buFont typeface="Arial" panose="020B0604020202020204" pitchFamily="34" charset="0"/>
              <a:buChar char="•"/>
            </a:pPr>
            <a:r>
              <a:rPr lang="en-GB"/>
              <a:t>Recognition of huge amount of work primary care providers have done to provide safe care and treatment to patients during these last few weeks and introduce innovative new ways of working </a:t>
            </a:r>
          </a:p>
          <a:p>
            <a:pPr marL="285750" indent="-285750">
              <a:spcBef>
                <a:spcPts val="1000"/>
              </a:spcBef>
              <a:buFont typeface="Arial" panose="020B0604020202020204" pitchFamily="34" charset="0"/>
              <a:buChar char="•"/>
            </a:pPr>
            <a:r>
              <a:rPr lang="en-GB"/>
              <a:t>Reduced numbers of patients attending surgery</a:t>
            </a:r>
          </a:p>
          <a:p>
            <a:pPr marL="285750" indent="-285750">
              <a:spcBef>
                <a:spcPts val="1000"/>
              </a:spcBef>
              <a:buFont typeface="Arial" panose="020B0604020202020204" pitchFamily="34" charset="0"/>
              <a:buChar char="•"/>
            </a:pPr>
            <a:r>
              <a:rPr lang="en-GB"/>
              <a:t>Rapidly adapted to new ways of working: </a:t>
            </a:r>
          </a:p>
          <a:p>
            <a:pPr marL="742950" lvl="1" indent="-285750">
              <a:spcBef>
                <a:spcPts val="1000"/>
              </a:spcBef>
              <a:buFont typeface="Arial" panose="020B0604020202020204" pitchFamily="34" charset="0"/>
              <a:buChar char="•"/>
            </a:pPr>
            <a:r>
              <a:rPr lang="en-GB"/>
              <a:t>Clinical telephone triage before patient contact</a:t>
            </a:r>
          </a:p>
          <a:p>
            <a:pPr marL="742950" lvl="1" indent="-285750">
              <a:spcBef>
                <a:spcPts val="1000"/>
              </a:spcBef>
              <a:buFont typeface="Arial" panose="020B0604020202020204" pitchFamily="34" charset="0"/>
              <a:buChar char="•"/>
            </a:pPr>
            <a:r>
              <a:rPr lang="en-GB"/>
              <a:t>Remote consulting: telephone, video, messaging and online consultations </a:t>
            </a:r>
          </a:p>
          <a:p>
            <a:pPr marL="742950" lvl="1" indent="-285750">
              <a:spcBef>
                <a:spcPts val="1000"/>
              </a:spcBef>
              <a:buFont typeface="Arial" panose="020B0604020202020204" pitchFamily="34" charset="0"/>
              <a:buChar char="•"/>
            </a:pPr>
            <a:r>
              <a:rPr lang="en-GB"/>
              <a:t>Increased electronic prescribing and repeat dispensing</a:t>
            </a:r>
          </a:p>
          <a:p>
            <a:pPr marL="742950" lvl="1" indent="-285750">
              <a:spcBef>
                <a:spcPts val="1000"/>
              </a:spcBef>
              <a:buFont typeface="Arial" panose="020B0604020202020204" pitchFamily="34" charset="0"/>
              <a:buChar char="•"/>
            </a:pPr>
            <a:r>
              <a:rPr lang="en-GB"/>
              <a:t>Increased electronic communication and sharing information </a:t>
            </a:r>
            <a:r>
              <a:rPr lang="en-GB" err="1"/>
              <a:t>eg</a:t>
            </a:r>
            <a:r>
              <a:rPr lang="en-GB"/>
              <a:t> fit notes</a:t>
            </a:r>
          </a:p>
          <a:p>
            <a:pPr marL="1200150" lvl="2" indent="-285750">
              <a:spcBef>
                <a:spcPts val="1000"/>
              </a:spcBef>
              <a:buFont typeface="Arial" panose="020B0604020202020204" pitchFamily="34" charset="0"/>
              <a:buChar char="•"/>
            </a:pPr>
            <a:r>
              <a:rPr lang="en-GB" altLang="en-US"/>
              <a:t>Live video consultations - Prior to Covid-19 only 5% practices, now 97% practices</a:t>
            </a:r>
          </a:p>
          <a:p>
            <a:pPr marL="1200150" lvl="2" indent="-285750">
              <a:spcBef>
                <a:spcPts val="1000"/>
              </a:spcBef>
              <a:buFont typeface="Arial" panose="020B0604020202020204" pitchFamily="34" charset="0"/>
              <a:buChar char="•"/>
            </a:pPr>
            <a:r>
              <a:rPr lang="en-GB" altLang="en-US"/>
              <a:t>Online consultations - &lt;30% practices by end of March 20, now 75% practices with 20% in progress </a:t>
            </a:r>
            <a:endParaRPr lang="en-GB"/>
          </a:p>
        </p:txBody>
      </p:sp>
      <p:sp>
        <p:nvSpPr>
          <p:cNvPr id="4" name="TextBox 3">
            <a:extLst>
              <a:ext uri="{FF2B5EF4-FFF2-40B4-BE49-F238E27FC236}">
                <a16:creationId xmlns:a16="http://schemas.microsoft.com/office/drawing/2014/main" id="{A1488C31-FF15-4B9F-B336-91553284CBEE}"/>
              </a:ext>
            </a:extLst>
          </p:cNvPr>
          <p:cNvSpPr txBox="1"/>
          <p:nvPr/>
        </p:nvSpPr>
        <p:spPr>
          <a:xfrm>
            <a:off x="900545" y="755073"/>
            <a:ext cx="6816437" cy="584775"/>
          </a:xfrm>
          <a:prstGeom prst="rect">
            <a:avLst/>
          </a:prstGeom>
          <a:noFill/>
        </p:spPr>
        <p:txBody>
          <a:bodyPr wrap="square" rtlCol="0">
            <a:spAutoFit/>
          </a:bodyPr>
          <a:lstStyle/>
          <a:p>
            <a:r>
              <a:rPr lang="en-GB" sz="3200">
                <a:solidFill>
                  <a:schemeClr val="bg1">
                    <a:lumMod val="95000"/>
                  </a:schemeClr>
                </a:solidFill>
              </a:rPr>
              <a:t>Current context of primary care </a:t>
            </a:r>
          </a:p>
        </p:txBody>
      </p:sp>
    </p:spTree>
    <p:extLst>
      <p:ext uri="{BB962C8B-B14F-4D97-AF65-F5344CB8AC3E}">
        <p14:creationId xmlns:p14="http://schemas.microsoft.com/office/powerpoint/2010/main" val="3042082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C9B20B-4C09-4A59-8079-79F16A4B4594}"/>
              </a:ext>
            </a:extLst>
          </p:cNvPr>
          <p:cNvSpPr>
            <a:spLocks noGrp="1"/>
          </p:cNvSpPr>
          <p:nvPr>
            <p:ph type="sldNum" sz="quarter" idx="10"/>
          </p:nvPr>
        </p:nvSpPr>
        <p:spPr/>
        <p:txBody>
          <a:bodyPr/>
          <a:lstStyle/>
          <a:p>
            <a:pPr>
              <a:defRPr/>
            </a:pPr>
            <a:fld id="{34C2A6A1-42F0-4C62-BCC9-77A2B658CF96}" type="slidenum">
              <a:rPr lang="en-GB" smtClean="0"/>
              <a:pPr>
                <a:defRPr/>
              </a:pPr>
              <a:t>6</a:t>
            </a:fld>
            <a:endParaRPr lang="en-GB"/>
          </a:p>
        </p:txBody>
      </p:sp>
      <p:sp>
        <p:nvSpPr>
          <p:cNvPr id="4" name="Rectangle 3">
            <a:extLst>
              <a:ext uri="{FF2B5EF4-FFF2-40B4-BE49-F238E27FC236}">
                <a16:creationId xmlns:a16="http://schemas.microsoft.com/office/drawing/2014/main" id="{A6138CEC-C1C0-49B4-B5BD-0114555E7D9F}"/>
              </a:ext>
            </a:extLst>
          </p:cNvPr>
          <p:cNvSpPr/>
          <p:nvPr/>
        </p:nvSpPr>
        <p:spPr>
          <a:xfrm>
            <a:off x="498763" y="1510144"/>
            <a:ext cx="11136553" cy="4826962"/>
          </a:xfrm>
          <a:prstGeom prst="rect">
            <a:avLst/>
          </a:prstGeom>
        </p:spPr>
        <p:txBody>
          <a:bodyPr wrap="square">
            <a:spAutoFit/>
          </a:bodyPr>
          <a:lstStyle/>
          <a:p>
            <a:pPr>
              <a:spcBef>
                <a:spcPts val="1000"/>
              </a:spcBef>
            </a:pPr>
            <a:r>
              <a:rPr lang="en-GB"/>
              <a:t>Enormous challenges faced by primary care providers, staff and patients:</a:t>
            </a:r>
          </a:p>
          <a:p>
            <a:pPr marL="742950" lvl="1" indent="-285750">
              <a:spcBef>
                <a:spcPts val="1000"/>
              </a:spcBef>
              <a:buFont typeface="Arial" panose="020B0604020202020204" pitchFamily="34" charset="0"/>
              <a:buChar char="•"/>
            </a:pPr>
            <a:r>
              <a:rPr lang="en-GB"/>
              <a:t>PPE shortages</a:t>
            </a:r>
          </a:p>
          <a:p>
            <a:pPr marL="742950" lvl="1" indent="-285750">
              <a:spcBef>
                <a:spcPts val="1000"/>
              </a:spcBef>
              <a:buFont typeface="Arial" panose="020B0604020202020204" pitchFamily="34" charset="0"/>
              <a:buChar char="•"/>
            </a:pPr>
            <a:r>
              <a:rPr lang="en-GB"/>
              <a:t>Staffing issues </a:t>
            </a:r>
            <a:r>
              <a:rPr lang="en-GB" err="1"/>
              <a:t>eg</a:t>
            </a:r>
            <a:r>
              <a:rPr lang="en-GB"/>
              <a:t> absences, shielding, new roles and responsibilities</a:t>
            </a:r>
          </a:p>
          <a:p>
            <a:pPr marL="742950" lvl="1" indent="-285750">
              <a:spcBef>
                <a:spcPts val="1000"/>
              </a:spcBef>
              <a:buFont typeface="Arial" panose="020B0604020202020204" pitchFamily="34" charset="0"/>
              <a:buChar char="•"/>
            </a:pPr>
            <a:r>
              <a:rPr lang="en-GB"/>
              <a:t>Difficulty accessing COVID-19 testing</a:t>
            </a:r>
          </a:p>
          <a:p>
            <a:pPr marL="742950" lvl="1" indent="-285750">
              <a:spcBef>
                <a:spcPts val="1000"/>
              </a:spcBef>
              <a:buFont typeface="Arial" panose="020B0604020202020204" pitchFamily="34" charset="0"/>
              <a:buChar char="•"/>
            </a:pPr>
            <a:r>
              <a:rPr lang="en-GB"/>
              <a:t>Change in working environment </a:t>
            </a:r>
            <a:r>
              <a:rPr lang="en-GB" err="1"/>
              <a:t>eg</a:t>
            </a:r>
            <a:r>
              <a:rPr lang="en-GB"/>
              <a:t> hot hubs/rooms, home working, different locations, home visits </a:t>
            </a:r>
          </a:p>
          <a:p>
            <a:pPr marL="742950" lvl="1" indent="-285750">
              <a:spcBef>
                <a:spcPts val="1000"/>
              </a:spcBef>
              <a:buFont typeface="Arial" panose="020B0604020202020204" pitchFamily="34" charset="0"/>
              <a:buChar char="•"/>
            </a:pPr>
            <a:r>
              <a:rPr lang="en-GB"/>
              <a:t>Constant changes and updates to guidance </a:t>
            </a:r>
          </a:p>
          <a:p>
            <a:pPr marL="742950" lvl="1" indent="-285750">
              <a:spcBef>
                <a:spcPts val="1000"/>
              </a:spcBef>
              <a:buFont typeface="Arial" panose="020B0604020202020204" pitchFamily="34" charset="0"/>
              <a:buChar char="•"/>
            </a:pPr>
            <a:r>
              <a:rPr lang="en-GB"/>
              <a:t>New legislation </a:t>
            </a:r>
            <a:r>
              <a:rPr lang="en-GB" err="1"/>
              <a:t>eg</a:t>
            </a:r>
            <a:r>
              <a:rPr lang="en-GB"/>
              <a:t> death certification, cremation, re-use medicines, </a:t>
            </a:r>
          </a:p>
          <a:p>
            <a:pPr marL="742950" lvl="1" indent="-285750">
              <a:spcBef>
                <a:spcPts val="1000"/>
              </a:spcBef>
              <a:buFont typeface="Arial" panose="020B0604020202020204" pitchFamily="34" charset="0"/>
              <a:buChar char="•"/>
            </a:pPr>
            <a:r>
              <a:rPr lang="en-GB"/>
              <a:t>Rapid response to notifications to take on additional work </a:t>
            </a:r>
            <a:r>
              <a:rPr lang="en-GB" err="1"/>
              <a:t>eg</a:t>
            </a:r>
            <a:r>
              <a:rPr lang="en-GB"/>
              <a:t> shielding, care homes</a:t>
            </a:r>
          </a:p>
          <a:p>
            <a:pPr marL="742950" lvl="1" indent="-285750">
              <a:spcBef>
                <a:spcPts val="1000"/>
              </a:spcBef>
              <a:buFont typeface="Arial" panose="020B0604020202020204" pitchFamily="34" charset="0"/>
              <a:buChar char="•"/>
            </a:pPr>
            <a:r>
              <a:rPr lang="en-GB"/>
              <a:t>Advanced care planning and contacting high risk patients </a:t>
            </a:r>
          </a:p>
          <a:p>
            <a:pPr marL="742950" lvl="1" indent="-285750">
              <a:spcBef>
                <a:spcPts val="1000"/>
              </a:spcBef>
              <a:buFont typeface="Arial" panose="020B0604020202020204" pitchFamily="34" charset="0"/>
              <a:buChar char="•"/>
            </a:pPr>
            <a:r>
              <a:rPr lang="en-GB"/>
              <a:t>Working additional hours </a:t>
            </a:r>
            <a:r>
              <a:rPr lang="en-GB" err="1"/>
              <a:t>eg</a:t>
            </a:r>
            <a:r>
              <a:rPr lang="en-GB"/>
              <a:t> Easter bank holiday </a:t>
            </a:r>
          </a:p>
          <a:p>
            <a:pPr marL="742950" lvl="1" indent="-285750">
              <a:spcBef>
                <a:spcPts val="1000"/>
              </a:spcBef>
              <a:buFont typeface="Arial" panose="020B0604020202020204" pitchFamily="34" charset="0"/>
              <a:buChar char="•"/>
            </a:pPr>
            <a:r>
              <a:rPr lang="en-GB"/>
              <a:t>Work prioritisation </a:t>
            </a:r>
          </a:p>
          <a:p>
            <a:pPr marL="742950" lvl="1" indent="-285750">
              <a:spcBef>
                <a:spcPts val="1000"/>
              </a:spcBef>
              <a:buFont typeface="Arial" panose="020B0604020202020204" pitchFamily="34" charset="0"/>
              <a:buChar char="•"/>
            </a:pPr>
            <a:r>
              <a:rPr lang="en-GB"/>
              <a:t>Lack of access to resources </a:t>
            </a:r>
            <a:r>
              <a:rPr lang="en-GB" err="1"/>
              <a:t>eg</a:t>
            </a:r>
            <a:r>
              <a:rPr lang="en-GB"/>
              <a:t> investigations, referrals, physios etc</a:t>
            </a:r>
          </a:p>
        </p:txBody>
      </p:sp>
      <p:sp>
        <p:nvSpPr>
          <p:cNvPr id="5" name="TextBox 4">
            <a:extLst>
              <a:ext uri="{FF2B5EF4-FFF2-40B4-BE49-F238E27FC236}">
                <a16:creationId xmlns:a16="http://schemas.microsoft.com/office/drawing/2014/main" id="{6253C6A4-EF1D-4315-8C33-3A37388AD87D}"/>
              </a:ext>
            </a:extLst>
          </p:cNvPr>
          <p:cNvSpPr txBox="1"/>
          <p:nvPr/>
        </p:nvSpPr>
        <p:spPr>
          <a:xfrm>
            <a:off x="699655" y="671945"/>
            <a:ext cx="7703127" cy="584775"/>
          </a:xfrm>
          <a:prstGeom prst="rect">
            <a:avLst/>
          </a:prstGeom>
          <a:noFill/>
        </p:spPr>
        <p:txBody>
          <a:bodyPr wrap="square" rtlCol="0">
            <a:spAutoFit/>
          </a:bodyPr>
          <a:lstStyle/>
          <a:p>
            <a:r>
              <a:rPr lang="en-GB" sz="3200">
                <a:solidFill>
                  <a:schemeClr val="bg1">
                    <a:lumMod val="95000"/>
                  </a:schemeClr>
                </a:solidFill>
              </a:rPr>
              <a:t>Current challenges faced by primary care </a:t>
            </a:r>
          </a:p>
        </p:txBody>
      </p:sp>
    </p:spTree>
    <p:extLst>
      <p:ext uri="{BB962C8B-B14F-4D97-AF65-F5344CB8AC3E}">
        <p14:creationId xmlns:p14="http://schemas.microsoft.com/office/powerpoint/2010/main" val="4113304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hlinkClick r:id="rId2" action="ppaction://hlinksldjump"/>
            <a:extLst>
              <a:ext uri="{FF2B5EF4-FFF2-40B4-BE49-F238E27FC236}">
                <a16:creationId xmlns:a16="http://schemas.microsoft.com/office/drawing/2014/main" id="{8861CEEE-3DFE-4346-AED8-FD61D9F1DA91}"/>
              </a:ext>
            </a:extLst>
          </p:cNvPr>
          <p:cNvSpPr/>
          <p:nvPr/>
        </p:nvSpPr>
        <p:spPr>
          <a:xfrm>
            <a:off x="1083447" y="1562429"/>
            <a:ext cx="2261092" cy="2160828"/>
          </a:xfrm>
          <a:prstGeom prst="ellipse">
            <a:avLst/>
          </a:prstGeom>
          <a:solidFill>
            <a:srgbClr val="7030A0">
              <a:alpha val="74902"/>
            </a:srgb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rial" panose="020B0604020202020204" pitchFamily="34" charset="0"/>
                <a:cs typeface="Arial" panose="020B0604020202020204" pitchFamily="34" charset="0"/>
              </a:rPr>
              <a:t>1. Monitoring information</a:t>
            </a:r>
          </a:p>
        </p:txBody>
      </p:sp>
      <p:sp>
        <p:nvSpPr>
          <p:cNvPr id="5" name="Oval 4">
            <a:hlinkClick r:id="rId3" action="ppaction://hlinksldjump"/>
            <a:extLst>
              <a:ext uri="{FF2B5EF4-FFF2-40B4-BE49-F238E27FC236}">
                <a16:creationId xmlns:a16="http://schemas.microsoft.com/office/drawing/2014/main" id="{DA5899AB-EEFB-4537-A518-88EF229505ED}"/>
              </a:ext>
            </a:extLst>
          </p:cNvPr>
          <p:cNvSpPr/>
          <p:nvPr/>
        </p:nvSpPr>
        <p:spPr>
          <a:xfrm>
            <a:off x="3778896" y="1599720"/>
            <a:ext cx="2164109" cy="2123537"/>
          </a:xfrm>
          <a:prstGeom prst="ellipse">
            <a:avLst/>
          </a:prstGeom>
          <a:solidFill>
            <a:srgbClr val="7030A0">
              <a:alpha val="74902"/>
            </a:srgb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rial" panose="020B0604020202020204" pitchFamily="34" charset="0"/>
                <a:cs typeface="Arial" panose="020B0604020202020204" pitchFamily="34" charset="0"/>
              </a:rPr>
              <a:t>2. Prioritising contact</a:t>
            </a:r>
          </a:p>
        </p:txBody>
      </p:sp>
      <p:sp>
        <p:nvSpPr>
          <p:cNvPr id="6" name="Oval 5">
            <a:hlinkClick r:id="rId3" action="ppaction://hlinksldjump"/>
            <a:extLst>
              <a:ext uri="{FF2B5EF4-FFF2-40B4-BE49-F238E27FC236}">
                <a16:creationId xmlns:a16="http://schemas.microsoft.com/office/drawing/2014/main" id="{364044D7-B6FB-439C-B128-7B4A10BA86C8}"/>
              </a:ext>
            </a:extLst>
          </p:cNvPr>
          <p:cNvSpPr/>
          <p:nvPr/>
        </p:nvSpPr>
        <p:spPr>
          <a:xfrm>
            <a:off x="6351404" y="1562429"/>
            <a:ext cx="2261092" cy="2229071"/>
          </a:xfrm>
          <a:prstGeom prst="ellipse">
            <a:avLst/>
          </a:prstGeom>
          <a:solidFill>
            <a:srgbClr val="7030A0">
              <a:alpha val="74902"/>
            </a:srgb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rial" panose="020B0604020202020204" pitchFamily="34" charset="0"/>
                <a:cs typeface="Arial" panose="020B0604020202020204" pitchFamily="34" charset="0"/>
              </a:rPr>
              <a:t>3. Open and honest conversations with providers</a:t>
            </a:r>
          </a:p>
        </p:txBody>
      </p:sp>
      <p:sp>
        <p:nvSpPr>
          <p:cNvPr id="7" name="Oval 6">
            <a:hlinkClick r:id="rId4" action="ppaction://hlinksldjump"/>
            <a:extLst>
              <a:ext uri="{FF2B5EF4-FFF2-40B4-BE49-F238E27FC236}">
                <a16:creationId xmlns:a16="http://schemas.microsoft.com/office/drawing/2014/main" id="{989FF025-C9A2-49FB-B92A-E87C6D2E4F50}"/>
              </a:ext>
            </a:extLst>
          </p:cNvPr>
          <p:cNvSpPr/>
          <p:nvPr/>
        </p:nvSpPr>
        <p:spPr>
          <a:xfrm>
            <a:off x="7953806" y="4565618"/>
            <a:ext cx="1979379" cy="1920035"/>
          </a:xfrm>
          <a:prstGeom prst="ellipse">
            <a:avLst/>
          </a:prstGeom>
          <a:solidFill>
            <a:srgbClr val="7030A0">
              <a:alpha val="74902"/>
            </a:srgb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rial" panose="020B0604020202020204" pitchFamily="34" charset="0"/>
                <a:cs typeface="Arial" panose="020B0604020202020204" pitchFamily="34" charset="0"/>
              </a:rPr>
              <a:t> 6. Signposting to sources of support and guidance</a:t>
            </a:r>
          </a:p>
        </p:txBody>
      </p:sp>
      <p:sp>
        <p:nvSpPr>
          <p:cNvPr id="8" name="Oval 7">
            <a:hlinkClick r:id="rId5" action="ppaction://hlinksldjump"/>
            <a:extLst>
              <a:ext uri="{FF2B5EF4-FFF2-40B4-BE49-F238E27FC236}">
                <a16:creationId xmlns:a16="http://schemas.microsoft.com/office/drawing/2014/main" id="{7DDF7962-0962-4BA3-A45E-D74C1D55D0AC}"/>
              </a:ext>
            </a:extLst>
          </p:cNvPr>
          <p:cNvSpPr/>
          <p:nvPr/>
        </p:nvSpPr>
        <p:spPr>
          <a:xfrm>
            <a:off x="9038529" y="1599720"/>
            <a:ext cx="2304680" cy="2123536"/>
          </a:xfrm>
          <a:prstGeom prst="ellipse">
            <a:avLst/>
          </a:prstGeom>
          <a:solidFill>
            <a:srgbClr val="7030A0">
              <a:alpha val="74902"/>
            </a:srgb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rial" panose="020B0604020202020204" pitchFamily="34" charset="0"/>
                <a:cs typeface="Arial" panose="020B0604020202020204" pitchFamily="34" charset="0"/>
              </a:rPr>
              <a:t>4. Sending a summary to providers </a:t>
            </a:r>
            <a:endParaRPr lang="en-GB"/>
          </a:p>
        </p:txBody>
      </p:sp>
      <p:sp>
        <p:nvSpPr>
          <p:cNvPr id="9" name="Oval 8">
            <a:hlinkClick r:id="rId6" action="ppaction://hlinksldjump"/>
            <a:extLst>
              <a:ext uri="{FF2B5EF4-FFF2-40B4-BE49-F238E27FC236}">
                <a16:creationId xmlns:a16="http://schemas.microsoft.com/office/drawing/2014/main" id="{355E606E-DE20-4979-8CF3-B6087E3DAD0C}"/>
              </a:ext>
            </a:extLst>
          </p:cNvPr>
          <p:cNvSpPr/>
          <p:nvPr/>
        </p:nvSpPr>
        <p:spPr>
          <a:xfrm>
            <a:off x="5893366" y="4566492"/>
            <a:ext cx="1984071" cy="1882290"/>
          </a:xfrm>
          <a:prstGeom prst="ellipse">
            <a:avLst/>
          </a:prstGeom>
          <a:solidFill>
            <a:srgbClr val="7030A0">
              <a:alpha val="74902"/>
            </a:srgb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a:latin typeface="Arial" panose="020B0604020202020204" pitchFamily="34" charset="0"/>
                <a:cs typeface="Arial" panose="020B0604020202020204" pitchFamily="34" charset="0"/>
              </a:rPr>
              <a:t>7. Sharing information we hold </a:t>
            </a:r>
          </a:p>
        </p:txBody>
      </p:sp>
      <p:sp>
        <p:nvSpPr>
          <p:cNvPr id="10" name="Arrow: Right 9">
            <a:extLst>
              <a:ext uri="{FF2B5EF4-FFF2-40B4-BE49-F238E27FC236}">
                <a16:creationId xmlns:a16="http://schemas.microsoft.com/office/drawing/2014/main" id="{3DAF1A6D-0815-4BF2-A69D-93747D637BF7}"/>
              </a:ext>
            </a:extLst>
          </p:cNvPr>
          <p:cNvSpPr/>
          <p:nvPr/>
        </p:nvSpPr>
        <p:spPr>
          <a:xfrm>
            <a:off x="3364485" y="2413020"/>
            <a:ext cx="414411" cy="459645"/>
          </a:xfrm>
          <a:prstGeom prst="rightArrow">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50">
              <a:latin typeface="Arial" panose="020B0604020202020204" pitchFamily="34" charset="0"/>
              <a:cs typeface="Arial" panose="020B0604020202020204" pitchFamily="34" charset="0"/>
            </a:endParaRPr>
          </a:p>
        </p:txBody>
      </p:sp>
      <p:sp>
        <p:nvSpPr>
          <p:cNvPr id="11" name="Arrow: Right 10">
            <a:extLst>
              <a:ext uri="{FF2B5EF4-FFF2-40B4-BE49-F238E27FC236}">
                <a16:creationId xmlns:a16="http://schemas.microsoft.com/office/drawing/2014/main" id="{00BDCD97-A56B-47F6-AE47-778ECB7AE241}"/>
              </a:ext>
            </a:extLst>
          </p:cNvPr>
          <p:cNvSpPr/>
          <p:nvPr/>
        </p:nvSpPr>
        <p:spPr>
          <a:xfrm>
            <a:off x="5959603" y="2413021"/>
            <a:ext cx="400803" cy="459645"/>
          </a:xfrm>
          <a:prstGeom prst="rightArrow">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50">
              <a:latin typeface="Arial" panose="020B0604020202020204" pitchFamily="34" charset="0"/>
              <a:cs typeface="Arial" panose="020B0604020202020204" pitchFamily="34" charset="0"/>
            </a:endParaRPr>
          </a:p>
        </p:txBody>
      </p:sp>
      <p:sp>
        <p:nvSpPr>
          <p:cNvPr id="12" name="Arrow: Right 11">
            <a:extLst>
              <a:ext uri="{FF2B5EF4-FFF2-40B4-BE49-F238E27FC236}">
                <a16:creationId xmlns:a16="http://schemas.microsoft.com/office/drawing/2014/main" id="{170EC10F-270C-439F-8A1D-AD8C66E30443}"/>
              </a:ext>
            </a:extLst>
          </p:cNvPr>
          <p:cNvSpPr/>
          <p:nvPr/>
        </p:nvSpPr>
        <p:spPr>
          <a:xfrm rot="8416935">
            <a:off x="7219572" y="3788149"/>
            <a:ext cx="2316561" cy="459645"/>
          </a:xfrm>
          <a:prstGeom prst="rightArrow">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50">
              <a:latin typeface="Arial" panose="020B0604020202020204" pitchFamily="34" charset="0"/>
              <a:cs typeface="Arial" panose="020B0604020202020204" pitchFamily="34" charset="0"/>
            </a:endParaRPr>
          </a:p>
        </p:txBody>
      </p:sp>
      <p:sp>
        <p:nvSpPr>
          <p:cNvPr id="13" name="Arrow: Right 12">
            <a:extLst>
              <a:ext uri="{FF2B5EF4-FFF2-40B4-BE49-F238E27FC236}">
                <a16:creationId xmlns:a16="http://schemas.microsoft.com/office/drawing/2014/main" id="{C347FA9D-2869-4C39-B603-732C2D26833B}"/>
              </a:ext>
            </a:extLst>
          </p:cNvPr>
          <p:cNvSpPr/>
          <p:nvPr/>
        </p:nvSpPr>
        <p:spPr>
          <a:xfrm>
            <a:off x="8630130" y="2404870"/>
            <a:ext cx="390765" cy="459645"/>
          </a:xfrm>
          <a:prstGeom prst="rightArrow">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50">
              <a:latin typeface="Arial" panose="020B0604020202020204" pitchFamily="34" charset="0"/>
              <a:cs typeface="Arial" panose="020B0604020202020204" pitchFamily="34" charset="0"/>
            </a:endParaRPr>
          </a:p>
        </p:txBody>
      </p:sp>
      <p:sp>
        <p:nvSpPr>
          <p:cNvPr id="16" name="Slide Number Placeholder 3">
            <a:extLst>
              <a:ext uri="{FF2B5EF4-FFF2-40B4-BE49-F238E27FC236}">
                <a16:creationId xmlns:a16="http://schemas.microsoft.com/office/drawing/2014/main" id="{754109BB-6C7F-4969-B473-5747B3029023}"/>
              </a:ext>
            </a:extLst>
          </p:cNvPr>
          <p:cNvSpPr txBox="1">
            <a:spLocks/>
          </p:cNvSpPr>
          <p:nvPr/>
        </p:nvSpPr>
        <p:spPr>
          <a:xfrm>
            <a:off x="9890600" y="6830576"/>
            <a:ext cx="1882562" cy="30603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defRPr/>
            </a:pPr>
            <a:fld id="{A54E27FB-BE0A-4939-8F16-DB00EFE24629}" type="slidenum">
              <a:rPr lang="en-US" altLang="en-US" sz="900">
                <a:solidFill>
                  <a:srgbClr val="5F2861"/>
                </a:solidFill>
                <a:latin typeface="Arial" pitchFamily="34" charset="0"/>
                <a:ea typeface="ＭＳ Ｐゴシック" pitchFamily="34" charset="-128"/>
              </a:rPr>
              <a:pPr algn="r" defTabSz="457200">
                <a:defRPr/>
              </a:pPr>
              <a:t>7</a:t>
            </a:fld>
            <a:endParaRPr lang="en-US" altLang="en-US">
              <a:solidFill>
                <a:srgbClr val="6D2E69"/>
              </a:solidFill>
              <a:latin typeface="Arial" pitchFamily="34" charset="0"/>
              <a:ea typeface="ＭＳ Ｐゴシック" pitchFamily="34" charset="-128"/>
            </a:endParaRPr>
          </a:p>
        </p:txBody>
      </p:sp>
      <p:sp>
        <p:nvSpPr>
          <p:cNvPr id="20" name="Title 19">
            <a:hlinkClick r:id="rId6" action="ppaction://hlinksldjump"/>
            <a:extLst>
              <a:ext uri="{FF2B5EF4-FFF2-40B4-BE49-F238E27FC236}">
                <a16:creationId xmlns:a16="http://schemas.microsoft.com/office/drawing/2014/main" id="{F901827F-A935-4962-9C19-F74CE52CC65D}"/>
              </a:ext>
            </a:extLst>
          </p:cNvPr>
          <p:cNvSpPr>
            <a:spLocks noGrp="1"/>
          </p:cNvSpPr>
          <p:nvPr>
            <p:ph type="title"/>
          </p:nvPr>
        </p:nvSpPr>
        <p:spPr>
          <a:xfrm>
            <a:off x="10055912" y="4577908"/>
            <a:ext cx="1984071" cy="1870874"/>
          </a:xfrm>
          <a:prstGeom prst="ellipse">
            <a:avLst/>
          </a:prstGeom>
          <a:solidFill>
            <a:srgbClr val="7030A0">
              <a:alpha val="74902"/>
            </a:srgb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800" b="0" cap="none">
                <a:latin typeface="Arial" panose="020B0604020202020204" pitchFamily="34" charset="0"/>
                <a:cs typeface="Arial" panose="020B0604020202020204" pitchFamily="34" charset="0"/>
              </a:rPr>
              <a:t>5. If there are concerns, taking action to keep people safe</a:t>
            </a:r>
          </a:p>
        </p:txBody>
      </p:sp>
      <p:sp>
        <p:nvSpPr>
          <p:cNvPr id="23" name="TextBox 22">
            <a:extLst>
              <a:ext uri="{FF2B5EF4-FFF2-40B4-BE49-F238E27FC236}">
                <a16:creationId xmlns:a16="http://schemas.microsoft.com/office/drawing/2014/main" id="{8BCB4680-F35E-4005-8BAB-6BF490353C30}"/>
              </a:ext>
            </a:extLst>
          </p:cNvPr>
          <p:cNvSpPr txBox="1"/>
          <p:nvPr/>
        </p:nvSpPr>
        <p:spPr>
          <a:xfrm>
            <a:off x="997705" y="725212"/>
            <a:ext cx="6948055" cy="584775"/>
          </a:xfrm>
          <a:prstGeom prst="rect">
            <a:avLst/>
          </a:prstGeom>
          <a:noFill/>
        </p:spPr>
        <p:txBody>
          <a:bodyPr wrap="square" rtlCol="0">
            <a:spAutoFit/>
          </a:bodyPr>
          <a:lstStyle/>
          <a:p>
            <a:r>
              <a:rPr lang="en-GB" sz="3200">
                <a:solidFill>
                  <a:schemeClr val="bg1"/>
                </a:solidFill>
                <a:cs typeface="Arial"/>
              </a:rPr>
              <a:t>Our interim approach</a:t>
            </a:r>
          </a:p>
        </p:txBody>
      </p:sp>
      <p:sp>
        <p:nvSpPr>
          <p:cNvPr id="24" name="Arrow: Right 23">
            <a:extLst>
              <a:ext uri="{FF2B5EF4-FFF2-40B4-BE49-F238E27FC236}">
                <a16:creationId xmlns:a16="http://schemas.microsoft.com/office/drawing/2014/main" id="{1D7B4E76-E17B-42D8-8607-39401F12E214}"/>
              </a:ext>
            </a:extLst>
          </p:cNvPr>
          <p:cNvSpPr/>
          <p:nvPr/>
        </p:nvSpPr>
        <p:spPr>
          <a:xfrm rot="6833931">
            <a:off x="9005137" y="3925514"/>
            <a:ext cx="1123083" cy="459645"/>
          </a:xfrm>
          <a:prstGeom prst="rightArrow">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50">
              <a:latin typeface="Arial" panose="020B0604020202020204" pitchFamily="34" charset="0"/>
              <a:cs typeface="Arial" panose="020B0604020202020204" pitchFamily="34" charset="0"/>
            </a:endParaRPr>
          </a:p>
        </p:txBody>
      </p:sp>
      <p:sp>
        <p:nvSpPr>
          <p:cNvPr id="25" name="Arrow: Right 24">
            <a:extLst>
              <a:ext uri="{FF2B5EF4-FFF2-40B4-BE49-F238E27FC236}">
                <a16:creationId xmlns:a16="http://schemas.microsoft.com/office/drawing/2014/main" id="{7F702F34-A4A4-4D1A-B8C2-438E241B5122}"/>
              </a:ext>
            </a:extLst>
          </p:cNvPr>
          <p:cNvSpPr/>
          <p:nvPr/>
        </p:nvSpPr>
        <p:spPr>
          <a:xfrm rot="4060362">
            <a:off x="10378792" y="3878283"/>
            <a:ext cx="1018098" cy="459645"/>
          </a:xfrm>
          <a:prstGeom prst="rightArrow">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2939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917671-32EC-4AB1-859D-9273E150EE8B}"/>
              </a:ext>
            </a:extLst>
          </p:cNvPr>
          <p:cNvSpPr>
            <a:spLocks noGrp="1"/>
          </p:cNvSpPr>
          <p:nvPr>
            <p:ph type="sldNum" sz="quarter" idx="10"/>
          </p:nvPr>
        </p:nvSpPr>
        <p:spPr/>
        <p:txBody>
          <a:bodyPr/>
          <a:lstStyle/>
          <a:p>
            <a:pPr>
              <a:defRPr/>
            </a:pPr>
            <a:fld id="{34C2A6A1-42F0-4C62-BCC9-77A2B658CF96}" type="slidenum">
              <a:rPr lang="en-GB" smtClean="0"/>
              <a:pPr>
                <a:defRPr/>
              </a:pPr>
              <a:t>8</a:t>
            </a:fld>
            <a:endParaRPr lang="en-GB"/>
          </a:p>
        </p:txBody>
      </p:sp>
      <p:sp>
        <p:nvSpPr>
          <p:cNvPr id="3" name="Rectangle 2">
            <a:extLst>
              <a:ext uri="{FF2B5EF4-FFF2-40B4-BE49-F238E27FC236}">
                <a16:creationId xmlns:a16="http://schemas.microsoft.com/office/drawing/2014/main" id="{787A5B34-DD17-48E1-9F3A-C7C8973D30EB}"/>
              </a:ext>
            </a:extLst>
          </p:cNvPr>
          <p:cNvSpPr/>
          <p:nvPr/>
        </p:nvSpPr>
        <p:spPr>
          <a:xfrm>
            <a:off x="623455" y="1420091"/>
            <a:ext cx="11011862" cy="5196294"/>
          </a:xfrm>
          <a:prstGeom prst="rect">
            <a:avLst/>
          </a:prstGeom>
        </p:spPr>
        <p:txBody>
          <a:bodyPr wrap="square">
            <a:spAutoFit/>
          </a:bodyPr>
          <a:lstStyle/>
          <a:p>
            <a:pPr>
              <a:spcBef>
                <a:spcPts val="1000"/>
              </a:spcBef>
            </a:pPr>
            <a:r>
              <a:rPr lang="en-GB" sz="2000" dirty="0">
                <a:cs typeface="Arial"/>
              </a:rPr>
              <a:t>Data from our usual sources:</a:t>
            </a:r>
          </a:p>
          <a:p>
            <a:pPr marL="742950" lvl="1" indent="-285750">
              <a:spcBef>
                <a:spcPts val="1000"/>
              </a:spcBef>
              <a:buFont typeface="Arial" panose="020B0604020202020204" pitchFamily="34" charset="0"/>
              <a:buChar char="•"/>
            </a:pPr>
            <a:r>
              <a:rPr lang="en-GB" sz="2000" dirty="0">
                <a:cs typeface="Arial"/>
              </a:rPr>
              <a:t>QOF data</a:t>
            </a:r>
          </a:p>
          <a:p>
            <a:pPr marL="742950" lvl="1" indent="-285750">
              <a:spcBef>
                <a:spcPts val="1000"/>
              </a:spcBef>
              <a:buFont typeface="Arial" panose="020B0604020202020204" pitchFamily="34" charset="0"/>
              <a:buChar char="•"/>
            </a:pPr>
            <a:r>
              <a:rPr lang="en-GB" sz="2000" dirty="0">
                <a:cs typeface="Arial"/>
              </a:rPr>
              <a:t>Data on immunisations and screening </a:t>
            </a:r>
          </a:p>
          <a:p>
            <a:pPr marL="742950" lvl="1" indent="-285750">
              <a:spcBef>
                <a:spcPts val="1000"/>
              </a:spcBef>
              <a:buFont typeface="Arial" panose="020B0604020202020204" pitchFamily="34" charset="0"/>
              <a:buChar char="•"/>
            </a:pPr>
            <a:r>
              <a:rPr lang="en-GB" sz="2000" dirty="0">
                <a:cs typeface="Arial"/>
              </a:rPr>
              <a:t>Current enforcement activity </a:t>
            </a:r>
          </a:p>
          <a:p>
            <a:pPr marL="742950" lvl="1" indent="-285750">
              <a:spcBef>
                <a:spcPts val="1000"/>
              </a:spcBef>
              <a:buFont typeface="Arial" panose="020B0604020202020204" pitchFamily="34" charset="0"/>
              <a:buChar char="•"/>
            </a:pPr>
            <a:r>
              <a:rPr lang="en-GB" sz="2000" dirty="0">
                <a:cs typeface="Arial"/>
              </a:rPr>
              <a:t>Previous ratings</a:t>
            </a:r>
          </a:p>
          <a:p>
            <a:pPr marL="742950" lvl="1" indent="-285750">
              <a:spcBef>
                <a:spcPts val="1000"/>
              </a:spcBef>
              <a:buFont typeface="Arial" panose="020B0604020202020204" pitchFamily="34" charset="0"/>
              <a:buChar char="•"/>
            </a:pPr>
            <a:r>
              <a:rPr lang="en-GB" sz="2000" dirty="0">
                <a:cs typeface="Arial"/>
              </a:rPr>
              <a:t>Statutory notifications </a:t>
            </a:r>
          </a:p>
          <a:p>
            <a:pPr>
              <a:spcBef>
                <a:spcPts val="1000"/>
              </a:spcBef>
            </a:pPr>
            <a:r>
              <a:rPr lang="en-GB" sz="2000" dirty="0">
                <a:cs typeface="Arial"/>
              </a:rPr>
              <a:t>Feedback from public </a:t>
            </a:r>
            <a:r>
              <a:rPr lang="en-GB" sz="2000">
                <a:cs typeface="Arial"/>
              </a:rPr>
              <a:t>and staff</a:t>
            </a:r>
            <a:r>
              <a:rPr lang="en-GB" sz="2000" dirty="0">
                <a:cs typeface="Arial"/>
              </a:rPr>
              <a:t>, and new sources.</a:t>
            </a:r>
          </a:p>
          <a:p>
            <a:pPr marL="457200" indent="-457200">
              <a:spcBef>
                <a:spcPts val="1000"/>
              </a:spcBef>
              <a:buFont typeface="Arial" panose="020B0604020202020204" pitchFamily="34" charset="0"/>
              <a:buChar char="•"/>
            </a:pPr>
            <a:r>
              <a:rPr lang="en-GB" sz="2000" dirty="0">
                <a:ea typeface="Calibri" panose="020F0502020204030204" pitchFamily="34" charset="0"/>
                <a:cs typeface="Arial"/>
              </a:rPr>
              <a:t>Information gathered from recent Annual Regulatory Review calls </a:t>
            </a:r>
          </a:p>
          <a:p>
            <a:pPr marL="457200" indent="-457200">
              <a:spcBef>
                <a:spcPts val="1000"/>
              </a:spcBef>
              <a:spcAft>
                <a:spcPts val="0"/>
              </a:spcAft>
              <a:buFont typeface="Arial" panose="020B0604020202020204" pitchFamily="34" charset="0"/>
              <a:buChar char="•"/>
            </a:pPr>
            <a:r>
              <a:rPr lang="en-GB" sz="2000" dirty="0">
                <a:ea typeface="Calibri" panose="020F0502020204030204" pitchFamily="34" charset="0"/>
                <a:cs typeface="Arial"/>
              </a:rPr>
              <a:t>Information we receive from people who use services</a:t>
            </a:r>
          </a:p>
          <a:p>
            <a:pPr marL="457200" indent="-457200">
              <a:spcBef>
                <a:spcPts val="1000"/>
              </a:spcBef>
              <a:buFont typeface="Arial" panose="020B0604020202020204" pitchFamily="34" charset="0"/>
              <a:buChar char="•"/>
            </a:pPr>
            <a:r>
              <a:rPr lang="en-GB" sz="2000" dirty="0">
                <a:ea typeface="Calibri" panose="020F0502020204030204" pitchFamily="34" charset="0"/>
                <a:cs typeface="Arial"/>
              </a:rPr>
              <a:t>The public </a:t>
            </a:r>
            <a:endParaRPr lang="en-GB" sz="2000" dirty="0">
              <a:ea typeface="Calibri" panose="020F0502020204030204" pitchFamily="34" charset="0"/>
              <a:cs typeface="Arial" panose="020B0604020202020204" pitchFamily="34" charset="0"/>
            </a:endParaRPr>
          </a:p>
          <a:p>
            <a:pPr marL="457200" indent="-457200">
              <a:spcBef>
                <a:spcPts val="1000"/>
              </a:spcBef>
              <a:spcAft>
                <a:spcPts val="0"/>
              </a:spcAft>
              <a:buFont typeface="Arial" panose="020B0604020202020204" pitchFamily="34" charset="0"/>
              <a:buChar char="•"/>
            </a:pPr>
            <a:r>
              <a:rPr lang="en-GB" sz="2000" dirty="0">
                <a:ea typeface="Calibri" panose="020F0502020204030204" pitchFamily="34" charset="0"/>
                <a:cs typeface="Arial"/>
              </a:rPr>
              <a:t>Other external data sources </a:t>
            </a:r>
            <a:r>
              <a:rPr lang="en-GB" sz="2000" dirty="0" err="1">
                <a:ea typeface="Calibri" panose="020F0502020204030204" pitchFamily="34" charset="0"/>
                <a:cs typeface="Arial"/>
              </a:rPr>
              <a:t>eg</a:t>
            </a:r>
            <a:r>
              <a:rPr lang="en-GB" sz="2000" dirty="0">
                <a:ea typeface="Calibri" panose="020F0502020204030204" pitchFamily="34" charset="0"/>
                <a:cs typeface="Arial"/>
              </a:rPr>
              <a:t> CCG, NHSE/I, Healthwatch, voluntary sector, LMCs</a:t>
            </a:r>
          </a:p>
          <a:p>
            <a:pPr>
              <a:spcBef>
                <a:spcPts val="1000"/>
              </a:spcBef>
              <a:spcAft>
                <a:spcPts val="0"/>
              </a:spcAft>
            </a:pPr>
            <a:endParaRPr lang="en-GB" sz="2000" dirty="0">
              <a:ea typeface="Calibri" panose="020F0502020204030204" pitchFamily="34" charset="0"/>
              <a:cs typeface="Arial"/>
            </a:endParaRPr>
          </a:p>
        </p:txBody>
      </p:sp>
      <p:sp>
        <p:nvSpPr>
          <p:cNvPr id="4" name="TextBox 3">
            <a:extLst>
              <a:ext uri="{FF2B5EF4-FFF2-40B4-BE49-F238E27FC236}">
                <a16:creationId xmlns:a16="http://schemas.microsoft.com/office/drawing/2014/main" id="{BD7A8798-60E0-4B37-8657-B32720216303}"/>
              </a:ext>
            </a:extLst>
          </p:cNvPr>
          <p:cNvSpPr txBox="1"/>
          <p:nvPr/>
        </p:nvSpPr>
        <p:spPr>
          <a:xfrm>
            <a:off x="969818" y="713509"/>
            <a:ext cx="6102927" cy="584775"/>
          </a:xfrm>
          <a:prstGeom prst="rect">
            <a:avLst/>
          </a:prstGeom>
          <a:noFill/>
        </p:spPr>
        <p:txBody>
          <a:bodyPr wrap="square" rtlCol="0">
            <a:spAutoFit/>
          </a:bodyPr>
          <a:lstStyle/>
          <a:p>
            <a:r>
              <a:rPr lang="en-GB" sz="3200">
                <a:solidFill>
                  <a:schemeClr val="bg1">
                    <a:lumMod val="95000"/>
                  </a:schemeClr>
                </a:solidFill>
              </a:rPr>
              <a:t>1. Monitoring information </a:t>
            </a:r>
          </a:p>
        </p:txBody>
      </p:sp>
      <p:pic>
        <p:nvPicPr>
          <p:cNvPr id="6" name="Picture 5">
            <a:extLst>
              <a:ext uri="{FF2B5EF4-FFF2-40B4-BE49-F238E27FC236}">
                <a16:creationId xmlns:a16="http://schemas.microsoft.com/office/drawing/2014/main" id="{B21E652A-7361-43DB-980A-67340C0715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3307" y="1465811"/>
            <a:ext cx="2172010" cy="975360"/>
          </a:xfrm>
          <a:prstGeom prst="rect">
            <a:avLst/>
          </a:prstGeom>
        </p:spPr>
      </p:pic>
    </p:spTree>
    <p:extLst>
      <p:ext uri="{BB962C8B-B14F-4D97-AF65-F5344CB8AC3E}">
        <p14:creationId xmlns:p14="http://schemas.microsoft.com/office/powerpoint/2010/main" val="3593927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00310B-5B29-411D-A0FC-E41012FE86C9}"/>
              </a:ext>
            </a:extLst>
          </p:cNvPr>
          <p:cNvSpPr>
            <a:spLocks noGrp="1"/>
          </p:cNvSpPr>
          <p:nvPr>
            <p:ph type="sldNum" sz="quarter" idx="10"/>
          </p:nvPr>
        </p:nvSpPr>
        <p:spPr/>
        <p:txBody>
          <a:bodyPr/>
          <a:lstStyle/>
          <a:p>
            <a:pPr>
              <a:defRPr/>
            </a:pPr>
            <a:fld id="{34C2A6A1-42F0-4C62-BCC9-77A2B658CF96}" type="slidenum">
              <a:rPr lang="en-GB" smtClean="0"/>
              <a:pPr>
                <a:defRPr/>
              </a:pPr>
              <a:t>9</a:t>
            </a:fld>
            <a:endParaRPr lang="en-GB"/>
          </a:p>
        </p:txBody>
      </p:sp>
      <p:sp>
        <p:nvSpPr>
          <p:cNvPr id="3" name="TextBox 2">
            <a:extLst>
              <a:ext uri="{FF2B5EF4-FFF2-40B4-BE49-F238E27FC236}">
                <a16:creationId xmlns:a16="http://schemas.microsoft.com/office/drawing/2014/main" id="{A84BD3BE-C14F-40A0-B60B-FF434E72F417}"/>
              </a:ext>
            </a:extLst>
          </p:cNvPr>
          <p:cNvSpPr txBox="1"/>
          <p:nvPr/>
        </p:nvSpPr>
        <p:spPr>
          <a:xfrm>
            <a:off x="548641" y="2042160"/>
            <a:ext cx="11200014" cy="4796185"/>
          </a:xfrm>
          <a:prstGeom prst="rect">
            <a:avLst/>
          </a:prstGeom>
          <a:noFill/>
        </p:spPr>
        <p:txBody>
          <a:bodyPr wrap="square" rtlCol="0">
            <a:spAutoFit/>
          </a:bodyPr>
          <a:lstStyle/>
          <a:p>
            <a:pPr marL="342900" indent="-342900">
              <a:spcBef>
                <a:spcPts val="1000"/>
              </a:spcBef>
              <a:buFont typeface="Arial" panose="020B0604020202020204" pitchFamily="34" charset="0"/>
              <a:buChar char="•"/>
            </a:pPr>
            <a:r>
              <a:rPr lang="en-GB" sz="2400">
                <a:cs typeface="Arial"/>
              </a:rPr>
              <a:t>The information we receive, helps us prioritise the ESF calls</a:t>
            </a:r>
            <a:endParaRPr lang="en-GB" sz="2400">
              <a:cs typeface="Arial" panose="020B0604020202020204" pitchFamily="34" charset="0"/>
            </a:endParaRPr>
          </a:p>
          <a:p>
            <a:pPr marL="342900" indent="-342900">
              <a:spcBef>
                <a:spcPts val="1000"/>
              </a:spcBef>
              <a:buFont typeface="Arial" panose="020B0604020202020204" pitchFamily="34" charset="0"/>
              <a:buChar char="•"/>
            </a:pPr>
            <a:r>
              <a:rPr lang="en-GB" sz="2400">
                <a:cs typeface="Arial"/>
              </a:rPr>
              <a:t>Inspectors will make contact to arrange a date and time convenient to you, to call, either by using Microsoft Teams or by telephone. </a:t>
            </a:r>
            <a:endParaRPr lang="en-GB" sz="2400">
              <a:cs typeface="Arial" panose="020B0604020202020204" pitchFamily="34" charset="0"/>
            </a:endParaRPr>
          </a:p>
          <a:p>
            <a:pPr marL="342900" indent="-342900">
              <a:spcBef>
                <a:spcPts val="1000"/>
              </a:spcBef>
              <a:buFont typeface="Arial" panose="020B0604020202020204" pitchFamily="34" charset="0"/>
              <a:buChar char="•"/>
            </a:pPr>
            <a:r>
              <a:rPr lang="en-GB" sz="2400">
                <a:cs typeface="Arial"/>
              </a:rPr>
              <a:t>As we continue to monitor and engage, a service with a higher risk level will have more contact from its inspector, and this will continue to until the emergency period is over. </a:t>
            </a:r>
          </a:p>
          <a:p>
            <a:pPr marL="342900" indent="-342900">
              <a:spcBef>
                <a:spcPts val="1000"/>
              </a:spcBef>
              <a:buFont typeface="Arial" panose="020B0604020202020204" pitchFamily="34" charset="0"/>
              <a:buChar char="•"/>
            </a:pPr>
            <a:r>
              <a:rPr lang="en-GB" sz="2400">
                <a:cs typeface="Arial"/>
              </a:rPr>
              <a:t>Providers will be signposted to useful guidance and sources of support </a:t>
            </a:r>
          </a:p>
          <a:p>
            <a:pPr marL="342900" indent="-342900">
              <a:spcBef>
                <a:spcPts val="1000"/>
              </a:spcBef>
              <a:buFont typeface="Arial" panose="020B0604020202020204" pitchFamily="34" charset="0"/>
              <a:buChar char="•"/>
            </a:pPr>
            <a:r>
              <a:rPr lang="en-GB" sz="2400">
                <a:cs typeface="Arial"/>
              </a:rPr>
              <a:t>This approach means we’re able to target our support and action most effectively. </a:t>
            </a:r>
          </a:p>
          <a:p>
            <a:pPr marL="342900" indent="-342900">
              <a:spcBef>
                <a:spcPts val="1000"/>
              </a:spcBef>
              <a:buFont typeface="Arial" panose="020B0604020202020204" pitchFamily="34" charset="0"/>
              <a:buChar char="•"/>
            </a:pPr>
            <a:r>
              <a:rPr lang="en-GB" sz="2400"/>
              <a:t>Providers involved in the ESF pilot commented on the benefits of the process</a:t>
            </a:r>
          </a:p>
          <a:p>
            <a:endParaRPr lang="en-GB" sz="2400">
              <a:cs typeface="Arial" panose="020B0604020202020204" pitchFamily="34" charset="0"/>
            </a:endParaRPr>
          </a:p>
        </p:txBody>
      </p:sp>
      <p:sp>
        <p:nvSpPr>
          <p:cNvPr id="5" name="TextBox 4">
            <a:extLst>
              <a:ext uri="{FF2B5EF4-FFF2-40B4-BE49-F238E27FC236}">
                <a16:creationId xmlns:a16="http://schemas.microsoft.com/office/drawing/2014/main" id="{B7BF125B-4800-4839-A891-E8770435893E}"/>
              </a:ext>
            </a:extLst>
          </p:cNvPr>
          <p:cNvSpPr txBox="1"/>
          <p:nvPr/>
        </p:nvSpPr>
        <p:spPr>
          <a:xfrm>
            <a:off x="879764" y="554182"/>
            <a:ext cx="7287491" cy="584775"/>
          </a:xfrm>
          <a:prstGeom prst="rect">
            <a:avLst/>
          </a:prstGeom>
          <a:noFill/>
        </p:spPr>
        <p:txBody>
          <a:bodyPr wrap="square" rtlCol="0">
            <a:spAutoFit/>
          </a:bodyPr>
          <a:lstStyle/>
          <a:p>
            <a:r>
              <a:rPr lang="en-GB" sz="3200">
                <a:solidFill>
                  <a:schemeClr val="bg1"/>
                </a:solidFill>
              </a:rPr>
              <a:t>2. Prioritising contact</a:t>
            </a:r>
          </a:p>
        </p:txBody>
      </p:sp>
      <p:pic>
        <p:nvPicPr>
          <p:cNvPr id="4" name="Picture 3">
            <a:extLst>
              <a:ext uri="{FF2B5EF4-FFF2-40B4-BE49-F238E27FC236}">
                <a16:creationId xmlns:a16="http://schemas.microsoft.com/office/drawing/2014/main" id="{2CA62BB7-000C-4BB9-B2B5-F5B216C477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0239" y="1471855"/>
            <a:ext cx="2095077" cy="940813"/>
          </a:xfrm>
          <a:prstGeom prst="rect">
            <a:avLst/>
          </a:prstGeom>
        </p:spPr>
      </p:pic>
    </p:spTree>
    <p:extLst>
      <p:ext uri="{BB962C8B-B14F-4D97-AF65-F5344CB8AC3E}">
        <p14:creationId xmlns:p14="http://schemas.microsoft.com/office/powerpoint/2010/main" val="3713786544"/>
      </p:ext>
    </p:extLst>
  </p:cSld>
  <p:clrMapOvr>
    <a:masterClrMapping/>
  </p:clrMapOvr>
</p:sld>
</file>

<file path=ppt/theme/theme1.xml><?xml version="1.0" encoding="utf-8"?>
<a:theme xmlns:a="http://schemas.openxmlformats.org/drawingml/2006/main" name="20141003 Inspection and regulation as a driver for quality improvement the new CQC approach - SAM">
  <a:themeElements>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205_CQC_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lnDef>
  </a:objectDefaults>
  <a:extraClrSchemeLst>
    <a:extraClrScheme>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205_CQ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205_CQ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205_CQ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205_CQ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205_CQ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205_CQ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205_CQ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205_CQ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205_CQ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205_CQ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205_CQ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0205_CQC_Template">
  <a:themeElements>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205_CQC_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lnDef>
  </a:objectDefaults>
  <a:extraClrSchemeLst>
    <a:extraClrScheme>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205_CQ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205_CQ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205_CQ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205_CQ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205_CQ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205_CQ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205_CQ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205_CQ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205_CQ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205_CQ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205_CQ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20205_CQC_Template">
  <a:themeElements>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205_CQC_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lnDef>
  </a:objectDefaults>
  <a:extraClrSchemeLst>
    <a:extraClrScheme>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205_CQ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205_CQ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205_CQ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205_CQ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205_CQ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205_CQ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205_CQ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205_CQ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205_CQ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205_CQ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205_CQ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20205_CQC_Template">
  <a:themeElements>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205_CQC_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lnDef>
  </a:objectDefaults>
  <a:extraClrSchemeLst>
    <a:extraClrScheme>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205_CQ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205_CQ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205_CQ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205_CQ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205_CQ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205_CQ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205_CQ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205_CQ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205_CQ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205_CQ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205_CQ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d162527-c308-4a98-98b8-9e726c57dd8b">
      <UserInfo>
        <DisplayName>Day, Chris</DisplayName>
        <AccountId>29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13" ma:contentTypeDescription="Create a new document." ma:contentTypeScope="" ma:versionID="b9803620e0df62d60b0e40b27de08085">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bd82d25d0220f8ad7ea0b62808cffb55"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1167F9-2C66-4D74-AE29-58DEC8CBE3C6}">
  <ds:schemaRefs>
    <ds:schemaRef ds:uri="c497441b-d3fe-4788-8629-aff52d38f515"/>
    <ds:schemaRef ds:uri="http://schemas.microsoft.com/office/2006/documentManagement/types"/>
    <ds:schemaRef ds:uri="http://purl.org/dc/dcmitype/"/>
    <ds:schemaRef ds:uri="http://purl.org/dc/elements/1.1/"/>
    <ds:schemaRef ds:uri="http://schemas.microsoft.com/office/2006/metadata/properties"/>
    <ds:schemaRef ds:uri="http://www.w3.org/XML/1998/namespace"/>
    <ds:schemaRef ds:uri="http://schemas.openxmlformats.org/package/2006/metadata/core-properties"/>
    <ds:schemaRef ds:uri="http://schemas.microsoft.com/office/infopath/2007/PartnerControls"/>
    <ds:schemaRef ds:uri="1d162527-c308-4a98-98b8-9e726c57dd8b"/>
    <ds:schemaRef ds:uri="http://purl.org/dc/terms/"/>
  </ds:schemaRefs>
</ds:datastoreItem>
</file>

<file path=customXml/itemProps2.xml><?xml version="1.0" encoding="utf-8"?>
<ds:datastoreItem xmlns:ds="http://schemas.openxmlformats.org/officeDocument/2006/customXml" ds:itemID="{80171D75-1EA5-4C31-BA46-FE2AD337C4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6A10D7-A879-4DBA-8EDA-EDEF5227F8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55</TotalTime>
  <Words>1049</Words>
  <Application>Microsoft Office PowerPoint</Application>
  <PresentationFormat>Widescreen</PresentationFormat>
  <Paragraphs>150</Paragraphs>
  <Slides>16</Slides>
  <Notes>5</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16</vt:i4>
      </vt:variant>
    </vt:vector>
  </HeadingPairs>
  <TitlesOfParts>
    <vt:vector size="23" baseType="lpstr">
      <vt:lpstr>Arial</vt:lpstr>
      <vt:lpstr>Calibri</vt:lpstr>
      <vt:lpstr>Wingdings 2</vt:lpstr>
      <vt:lpstr>20141003 Inspection and regulation as a driver for quality improvement the new CQC approach - SAM</vt:lpstr>
      <vt:lpstr>20205_CQC_Template</vt:lpstr>
      <vt:lpstr>3_20205_CQC_Template</vt:lpstr>
      <vt:lpstr>5_20205_CQC_Template</vt:lpstr>
      <vt:lpstr>PowerPoint Presentation</vt:lpstr>
      <vt:lpstr>PowerPoint Presentation</vt:lpstr>
      <vt:lpstr>PowerPoint Presentation</vt:lpstr>
      <vt:lpstr>Introduction </vt:lpstr>
      <vt:lpstr>PowerPoint Presentation</vt:lpstr>
      <vt:lpstr>PowerPoint Presentation</vt:lpstr>
      <vt:lpstr>5. If there are concerns, taking action to keep people safe</vt:lpstr>
      <vt:lpstr>PowerPoint Presentation</vt:lpstr>
      <vt:lpstr>PowerPoint Presentation</vt:lpstr>
      <vt:lpstr>PowerPoint Presentation</vt:lpstr>
      <vt:lpstr>PowerPoint Presentation</vt:lpstr>
      <vt:lpstr>PowerPoint Presentation</vt:lpstr>
      <vt:lpstr>PowerPoint Presentation</vt:lpstr>
      <vt:lpstr>Supporting you to support others </vt:lpstr>
      <vt:lpstr>Stay up to date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Ayse Sema</dc:creator>
  <cp:lastModifiedBy>Thornley Louise  - Derbyshire LMC</cp:lastModifiedBy>
  <cp:revision>5</cp:revision>
  <dcterms:created xsi:type="dcterms:W3CDTF">2020-05-04T08:57:28Z</dcterms:created>
  <dcterms:modified xsi:type="dcterms:W3CDTF">2020-05-27T13:52:40Z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ies>
</file>